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4" r:id="rId2"/>
    <p:sldId id="262" r:id="rId3"/>
    <p:sldId id="260" r:id="rId4"/>
    <p:sldId id="257" r:id="rId5"/>
    <p:sldId id="261" r:id="rId6"/>
    <p:sldId id="263" r:id="rId7"/>
    <p:sldId id="264" r:id="rId8"/>
    <p:sldId id="265" r:id="rId9"/>
    <p:sldId id="266" r:id="rId10"/>
    <p:sldId id="258" r:id="rId11"/>
    <p:sldId id="259" r:id="rId12"/>
    <p:sldId id="267" r:id="rId13"/>
    <p:sldId id="268" r:id="rId14"/>
    <p:sldId id="269" r:id="rId15"/>
    <p:sldId id="270" r:id="rId16"/>
    <p:sldId id="271" r:id="rId17"/>
    <p:sldId id="272" r:id="rId18"/>
    <p:sldId id="273" r:id="rId19"/>
    <p:sldId id="274" r:id="rId20"/>
    <p:sldId id="275" r:id="rId21"/>
    <p:sldId id="276" r:id="rId22"/>
    <p:sldId id="277" r:id="rId23"/>
    <p:sldId id="281" r:id="rId24"/>
    <p:sldId id="282" r:id="rId25"/>
    <p:sldId id="278" r:id="rId26"/>
    <p:sldId id="283" r:id="rId27"/>
    <p:sldId id="279" r:id="rId28"/>
    <p:sldId id="280" r:id="rId29"/>
    <p:sldId id="284" r:id="rId30"/>
    <p:sldId id="285" r:id="rId31"/>
    <p:sldId id="286" r:id="rId32"/>
    <p:sldId id="287" r:id="rId33"/>
    <p:sldId id="288" r:id="rId34"/>
    <p:sldId id="289" r:id="rId35"/>
    <p:sldId id="290" r:id="rId36"/>
    <p:sldId id="291" r:id="rId37"/>
    <p:sldId id="292" r:id="rId38"/>
    <p:sldId id="293" r:id="rId39"/>
    <p:sldId id="295" r:id="rId40"/>
    <p:sldId id="296" r:id="rId41"/>
    <p:sldId id="298" r:id="rId42"/>
    <p:sldId id="294" r:id="rId43"/>
    <p:sldId id="297" r:id="rId44"/>
    <p:sldId id="299" r:id="rId45"/>
    <p:sldId id="300" r:id="rId46"/>
    <p:sldId id="301" r:id="rId47"/>
    <p:sldId id="302" r:id="rId48"/>
    <p:sldId id="303"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1" d="100"/>
          <a:sy n="91" d="100"/>
        </p:scale>
        <p:origin x="-760"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EB5951E-35BA-440F-B909-0842F0FF180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B07A87A3-88F6-4966-A039-3778D7BADE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66B57022-779F-40CC-B1DF-D0021916E27C}"/>
              </a:ext>
            </a:extLst>
          </p:cNvPr>
          <p:cNvSpPr>
            <a:spLocks noGrp="1"/>
          </p:cNvSpPr>
          <p:nvPr>
            <p:ph type="dt" sz="half" idx="10"/>
          </p:nvPr>
        </p:nvSpPr>
        <p:spPr/>
        <p:txBody>
          <a:bodyPr/>
          <a:lstStyle/>
          <a:p>
            <a:fld id="{D1898C3A-8AC1-453F-BA32-4897A77491E2}" type="datetimeFigureOut">
              <a:rPr lang="fr-FR" smtClean="0"/>
              <a:t>08/12/18</a:t>
            </a:fld>
            <a:endParaRPr lang="fr-FR"/>
          </a:p>
        </p:txBody>
      </p:sp>
      <p:sp>
        <p:nvSpPr>
          <p:cNvPr id="5" name="Espace réservé du pied de page 4">
            <a:extLst>
              <a:ext uri="{FF2B5EF4-FFF2-40B4-BE49-F238E27FC236}">
                <a16:creationId xmlns:a16="http://schemas.microsoft.com/office/drawing/2014/main" xmlns="" id="{C1842B64-B8BB-4DB0-9734-30283ABB2AA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E760A1E1-121B-4B7F-A59E-5D46FA859931}"/>
              </a:ext>
            </a:extLst>
          </p:cNvPr>
          <p:cNvSpPr>
            <a:spLocks noGrp="1"/>
          </p:cNvSpPr>
          <p:nvPr>
            <p:ph type="sldNum" sz="quarter" idx="12"/>
          </p:nvPr>
        </p:nvSpPr>
        <p:spPr/>
        <p:txBody>
          <a:bodyPr/>
          <a:lstStyle/>
          <a:p>
            <a:fld id="{0C7548CB-61D0-4E22-9FFE-23724BBB1856}" type="slidenum">
              <a:rPr lang="fr-FR" smtClean="0"/>
              <a:t>‹#›</a:t>
            </a:fld>
            <a:endParaRPr lang="fr-FR"/>
          </a:p>
        </p:txBody>
      </p:sp>
    </p:spTree>
    <p:extLst>
      <p:ext uri="{BB962C8B-B14F-4D97-AF65-F5344CB8AC3E}">
        <p14:creationId xmlns:p14="http://schemas.microsoft.com/office/powerpoint/2010/main" val="2912405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640256D-036C-417E-A42C-439A2EC2E83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E261CCF7-E3DE-4996-A342-F807CB30C85D}"/>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BBE150D7-7429-4AA6-9113-5F5DBA322AF7}"/>
              </a:ext>
            </a:extLst>
          </p:cNvPr>
          <p:cNvSpPr>
            <a:spLocks noGrp="1"/>
          </p:cNvSpPr>
          <p:nvPr>
            <p:ph type="dt" sz="half" idx="10"/>
          </p:nvPr>
        </p:nvSpPr>
        <p:spPr/>
        <p:txBody>
          <a:bodyPr/>
          <a:lstStyle/>
          <a:p>
            <a:fld id="{D1898C3A-8AC1-453F-BA32-4897A77491E2}" type="datetimeFigureOut">
              <a:rPr lang="fr-FR" smtClean="0"/>
              <a:t>08/12/18</a:t>
            </a:fld>
            <a:endParaRPr lang="fr-FR"/>
          </a:p>
        </p:txBody>
      </p:sp>
      <p:sp>
        <p:nvSpPr>
          <p:cNvPr id="5" name="Espace réservé du pied de page 4">
            <a:extLst>
              <a:ext uri="{FF2B5EF4-FFF2-40B4-BE49-F238E27FC236}">
                <a16:creationId xmlns:a16="http://schemas.microsoft.com/office/drawing/2014/main" xmlns="" id="{A9E955B1-A1E2-4CC9-B149-9081EE0FA8E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2478DDEA-2FC6-4D3E-AC4D-FDC73523B187}"/>
              </a:ext>
            </a:extLst>
          </p:cNvPr>
          <p:cNvSpPr>
            <a:spLocks noGrp="1"/>
          </p:cNvSpPr>
          <p:nvPr>
            <p:ph type="sldNum" sz="quarter" idx="12"/>
          </p:nvPr>
        </p:nvSpPr>
        <p:spPr/>
        <p:txBody>
          <a:bodyPr/>
          <a:lstStyle/>
          <a:p>
            <a:fld id="{0C7548CB-61D0-4E22-9FFE-23724BBB1856}" type="slidenum">
              <a:rPr lang="fr-FR" smtClean="0"/>
              <a:t>‹#›</a:t>
            </a:fld>
            <a:endParaRPr lang="fr-FR"/>
          </a:p>
        </p:txBody>
      </p:sp>
    </p:spTree>
    <p:extLst>
      <p:ext uri="{BB962C8B-B14F-4D97-AF65-F5344CB8AC3E}">
        <p14:creationId xmlns:p14="http://schemas.microsoft.com/office/powerpoint/2010/main" val="6697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51E046E7-642D-416D-81CB-E2F210005B7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2690175F-620B-42CC-982F-BD70D579E322}"/>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976951B4-F201-432E-955B-1DFF5CCE0B24}"/>
              </a:ext>
            </a:extLst>
          </p:cNvPr>
          <p:cNvSpPr>
            <a:spLocks noGrp="1"/>
          </p:cNvSpPr>
          <p:nvPr>
            <p:ph type="dt" sz="half" idx="10"/>
          </p:nvPr>
        </p:nvSpPr>
        <p:spPr/>
        <p:txBody>
          <a:bodyPr/>
          <a:lstStyle/>
          <a:p>
            <a:fld id="{D1898C3A-8AC1-453F-BA32-4897A77491E2}" type="datetimeFigureOut">
              <a:rPr lang="fr-FR" smtClean="0"/>
              <a:t>08/12/18</a:t>
            </a:fld>
            <a:endParaRPr lang="fr-FR"/>
          </a:p>
        </p:txBody>
      </p:sp>
      <p:sp>
        <p:nvSpPr>
          <p:cNvPr id="5" name="Espace réservé du pied de page 4">
            <a:extLst>
              <a:ext uri="{FF2B5EF4-FFF2-40B4-BE49-F238E27FC236}">
                <a16:creationId xmlns:a16="http://schemas.microsoft.com/office/drawing/2014/main" xmlns="" id="{D526DE39-9B7F-4437-9432-C8F290ACB1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10C91D80-5E3C-4016-9E13-19C66F49E0AD}"/>
              </a:ext>
            </a:extLst>
          </p:cNvPr>
          <p:cNvSpPr>
            <a:spLocks noGrp="1"/>
          </p:cNvSpPr>
          <p:nvPr>
            <p:ph type="sldNum" sz="quarter" idx="12"/>
          </p:nvPr>
        </p:nvSpPr>
        <p:spPr/>
        <p:txBody>
          <a:bodyPr/>
          <a:lstStyle/>
          <a:p>
            <a:fld id="{0C7548CB-61D0-4E22-9FFE-23724BBB1856}" type="slidenum">
              <a:rPr lang="fr-FR" smtClean="0"/>
              <a:t>‹#›</a:t>
            </a:fld>
            <a:endParaRPr lang="fr-FR"/>
          </a:p>
        </p:txBody>
      </p:sp>
    </p:spTree>
    <p:extLst>
      <p:ext uri="{BB962C8B-B14F-4D97-AF65-F5344CB8AC3E}">
        <p14:creationId xmlns:p14="http://schemas.microsoft.com/office/powerpoint/2010/main" val="3887154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8F60495-C4C3-436B-A68C-105E4C8B2B7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444F9DE0-076F-45ED-AC9D-AA1619894802}"/>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56CA8377-500E-477C-965C-942AD037D8F3}"/>
              </a:ext>
            </a:extLst>
          </p:cNvPr>
          <p:cNvSpPr>
            <a:spLocks noGrp="1"/>
          </p:cNvSpPr>
          <p:nvPr>
            <p:ph type="dt" sz="half" idx="10"/>
          </p:nvPr>
        </p:nvSpPr>
        <p:spPr/>
        <p:txBody>
          <a:bodyPr/>
          <a:lstStyle/>
          <a:p>
            <a:fld id="{D1898C3A-8AC1-453F-BA32-4897A77491E2}" type="datetimeFigureOut">
              <a:rPr lang="fr-FR" smtClean="0"/>
              <a:t>08/12/18</a:t>
            </a:fld>
            <a:endParaRPr lang="fr-FR"/>
          </a:p>
        </p:txBody>
      </p:sp>
      <p:sp>
        <p:nvSpPr>
          <p:cNvPr id="5" name="Espace réservé du pied de page 4">
            <a:extLst>
              <a:ext uri="{FF2B5EF4-FFF2-40B4-BE49-F238E27FC236}">
                <a16:creationId xmlns:a16="http://schemas.microsoft.com/office/drawing/2014/main" xmlns="" id="{677E5F33-139C-4A9B-A710-E538C3EB297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C97BFF3D-8F96-4482-95D7-38E8AC0FA235}"/>
              </a:ext>
            </a:extLst>
          </p:cNvPr>
          <p:cNvSpPr>
            <a:spLocks noGrp="1"/>
          </p:cNvSpPr>
          <p:nvPr>
            <p:ph type="sldNum" sz="quarter" idx="12"/>
          </p:nvPr>
        </p:nvSpPr>
        <p:spPr/>
        <p:txBody>
          <a:bodyPr/>
          <a:lstStyle/>
          <a:p>
            <a:fld id="{0C7548CB-61D0-4E22-9FFE-23724BBB1856}" type="slidenum">
              <a:rPr lang="fr-FR" smtClean="0"/>
              <a:t>‹#›</a:t>
            </a:fld>
            <a:endParaRPr lang="fr-FR"/>
          </a:p>
        </p:txBody>
      </p:sp>
    </p:spTree>
    <p:extLst>
      <p:ext uri="{BB962C8B-B14F-4D97-AF65-F5344CB8AC3E}">
        <p14:creationId xmlns:p14="http://schemas.microsoft.com/office/powerpoint/2010/main" val="262892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5B594C7-E4D7-4C60-A126-2EF27007AE4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D335248B-374E-4EBB-BC42-F6481EE7B2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xmlns="" id="{83FDEADE-FC5B-4175-96C5-C7BA3E2760E3}"/>
              </a:ext>
            </a:extLst>
          </p:cNvPr>
          <p:cNvSpPr>
            <a:spLocks noGrp="1"/>
          </p:cNvSpPr>
          <p:nvPr>
            <p:ph type="dt" sz="half" idx="10"/>
          </p:nvPr>
        </p:nvSpPr>
        <p:spPr/>
        <p:txBody>
          <a:bodyPr/>
          <a:lstStyle/>
          <a:p>
            <a:fld id="{D1898C3A-8AC1-453F-BA32-4897A77491E2}" type="datetimeFigureOut">
              <a:rPr lang="fr-FR" smtClean="0"/>
              <a:t>08/12/18</a:t>
            </a:fld>
            <a:endParaRPr lang="fr-FR"/>
          </a:p>
        </p:txBody>
      </p:sp>
      <p:sp>
        <p:nvSpPr>
          <p:cNvPr id="5" name="Espace réservé du pied de page 4">
            <a:extLst>
              <a:ext uri="{FF2B5EF4-FFF2-40B4-BE49-F238E27FC236}">
                <a16:creationId xmlns:a16="http://schemas.microsoft.com/office/drawing/2014/main" xmlns="" id="{4C303D38-379A-45A2-8CAA-7B3961FA5B5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B4DF73FF-6F76-4E6E-886F-9A4ADB4EE0A7}"/>
              </a:ext>
            </a:extLst>
          </p:cNvPr>
          <p:cNvSpPr>
            <a:spLocks noGrp="1"/>
          </p:cNvSpPr>
          <p:nvPr>
            <p:ph type="sldNum" sz="quarter" idx="12"/>
          </p:nvPr>
        </p:nvSpPr>
        <p:spPr/>
        <p:txBody>
          <a:bodyPr/>
          <a:lstStyle/>
          <a:p>
            <a:fld id="{0C7548CB-61D0-4E22-9FFE-23724BBB1856}" type="slidenum">
              <a:rPr lang="fr-FR" smtClean="0"/>
              <a:t>‹#›</a:t>
            </a:fld>
            <a:endParaRPr lang="fr-FR"/>
          </a:p>
        </p:txBody>
      </p:sp>
    </p:spTree>
    <p:extLst>
      <p:ext uri="{BB962C8B-B14F-4D97-AF65-F5344CB8AC3E}">
        <p14:creationId xmlns:p14="http://schemas.microsoft.com/office/powerpoint/2010/main" val="2692198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36C29DD-C54A-4368-859E-73689B5D89A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CBAABD54-5480-49CA-B8A2-8459651DDD34}"/>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65E74656-FCBF-40CA-B567-4822406C7DE2}"/>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4C94897B-B1F3-4F86-B0E8-8A3D17D188BF}"/>
              </a:ext>
            </a:extLst>
          </p:cNvPr>
          <p:cNvSpPr>
            <a:spLocks noGrp="1"/>
          </p:cNvSpPr>
          <p:nvPr>
            <p:ph type="dt" sz="half" idx="10"/>
          </p:nvPr>
        </p:nvSpPr>
        <p:spPr/>
        <p:txBody>
          <a:bodyPr/>
          <a:lstStyle/>
          <a:p>
            <a:fld id="{D1898C3A-8AC1-453F-BA32-4897A77491E2}" type="datetimeFigureOut">
              <a:rPr lang="fr-FR" smtClean="0"/>
              <a:t>08/12/18</a:t>
            </a:fld>
            <a:endParaRPr lang="fr-FR"/>
          </a:p>
        </p:txBody>
      </p:sp>
      <p:sp>
        <p:nvSpPr>
          <p:cNvPr id="6" name="Espace réservé du pied de page 5">
            <a:extLst>
              <a:ext uri="{FF2B5EF4-FFF2-40B4-BE49-F238E27FC236}">
                <a16:creationId xmlns:a16="http://schemas.microsoft.com/office/drawing/2014/main" xmlns="" id="{3EFA5D27-4368-4FA3-A3AB-1B2BC083A1F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0A1E602D-A6EA-40F4-825D-77A6131A42E1}"/>
              </a:ext>
            </a:extLst>
          </p:cNvPr>
          <p:cNvSpPr>
            <a:spLocks noGrp="1"/>
          </p:cNvSpPr>
          <p:nvPr>
            <p:ph type="sldNum" sz="quarter" idx="12"/>
          </p:nvPr>
        </p:nvSpPr>
        <p:spPr/>
        <p:txBody>
          <a:bodyPr/>
          <a:lstStyle/>
          <a:p>
            <a:fld id="{0C7548CB-61D0-4E22-9FFE-23724BBB1856}" type="slidenum">
              <a:rPr lang="fr-FR" smtClean="0"/>
              <a:t>‹#›</a:t>
            </a:fld>
            <a:endParaRPr lang="fr-FR"/>
          </a:p>
        </p:txBody>
      </p:sp>
    </p:spTree>
    <p:extLst>
      <p:ext uri="{BB962C8B-B14F-4D97-AF65-F5344CB8AC3E}">
        <p14:creationId xmlns:p14="http://schemas.microsoft.com/office/powerpoint/2010/main" val="391249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703155E-74EA-47F4-8076-BBE06BEEFF8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076745D5-FF3A-4608-AF02-129366FACA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xmlns="" id="{C204D160-9E3A-4AB6-BD2C-DC012E290A21}"/>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3D5DE2AF-072A-47EF-9C39-6D60D0936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xmlns="" id="{C51A58AF-346A-4E42-8F42-80F48A4A1121}"/>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9AE0AF85-E4CE-4DC9-87B3-4B2519BEEE99}"/>
              </a:ext>
            </a:extLst>
          </p:cNvPr>
          <p:cNvSpPr>
            <a:spLocks noGrp="1"/>
          </p:cNvSpPr>
          <p:nvPr>
            <p:ph type="dt" sz="half" idx="10"/>
          </p:nvPr>
        </p:nvSpPr>
        <p:spPr/>
        <p:txBody>
          <a:bodyPr/>
          <a:lstStyle/>
          <a:p>
            <a:fld id="{D1898C3A-8AC1-453F-BA32-4897A77491E2}" type="datetimeFigureOut">
              <a:rPr lang="fr-FR" smtClean="0"/>
              <a:t>08/12/18</a:t>
            </a:fld>
            <a:endParaRPr lang="fr-FR"/>
          </a:p>
        </p:txBody>
      </p:sp>
      <p:sp>
        <p:nvSpPr>
          <p:cNvPr id="8" name="Espace réservé du pied de page 7">
            <a:extLst>
              <a:ext uri="{FF2B5EF4-FFF2-40B4-BE49-F238E27FC236}">
                <a16:creationId xmlns:a16="http://schemas.microsoft.com/office/drawing/2014/main" xmlns="" id="{3815170E-6F27-48F1-851B-D7D0D561864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 id="{335BD5ED-CEC2-4457-B845-6DED93DC5305}"/>
              </a:ext>
            </a:extLst>
          </p:cNvPr>
          <p:cNvSpPr>
            <a:spLocks noGrp="1"/>
          </p:cNvSpPr>
          <p:nvPr>
            <p:ph type="sldNum" sz="quarter" idx="12"/>
          </p:nvPr>
        </p:nvSpPr>
        <p:spPr/>
        <p:txBody>
          <a:bodyPr/>
          <a:lstStyle/>
          <a:p>
            <a:fld id="{0C7548CB-61D0-4E22-9FFE-23724BBB1856}" type="slidenum">
              <a:rPr lang="fr-FR" smtClean="0"/>
              <a:t>‹#›</a:t>
            </a:fld>
            <a:endParaRPr lang="fr-FR"/>
          </a:p>
        </p:txBody>
      </p:sp>
    </p:spTree>
    <p:extLst>
      <p:ext uri="{BB962C8B-B14F-4D97-AF65-F5344CB8AC3E}">
        <p14:creationId xmlns:p14="http://schemas.microsoft.com/office/powerpoint/2010/main" val="2837389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FE27B06-7E70-42CB-A6BC-6FAED301A4A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A2C0B301-F7A4-4E69-A3DC-31C8BBEBC4FA}"/>
              </a:ext>
            </a:extLst>
          </p:cNvPr>
          <p:cNvSpPr>
            <a:spLocks noGrp="1"/>
          </p:cNvSpPr>
          <p:nvPr>
            <p:ph type="dt" sz="half" idx="10"/>
          </p:nvPr>
        </p:nvSpPr>
        <p:spPr/>
        <p:txBody>
          <a:bodyPr/>
          <a:lstStyle/>
          <a:p>
            <a:fld id="{D1898C3A-8AC1-453F-BA32-4897A77491E2}" type="datetimeFigureOut">
              <a:rPr lang="fr-FR" smtClean="0"/>
              <a:t>08/12/18</a:t>
            </a:fld>
            <a:endParaRPr lang="fr-FR"/>
          </a:p>
        </p:txBody>
      </p:sp>
      <p:sp>
        <p:nvSpPr>
          <p:cNvPr id="4" name="Espace réservé du pied de page 3">
            <a:extLst>
              <a:ext uri="{FF2B5EF4-FFF2-40B4-BE49-F238E27FC236}">
                <a16:creationId xmlns:a16="http://schemas.microsoft.com/office/drawing/2014/main" xmlns="" id="{73317304-CF27-4C4B-8B95-4F2773DF255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 id="{89E4FE94-F682-4DCD-B52D-D17C6A5BDA6E}"/>
              </a:ext>
            </a:extLst>
          </p:cNvPr>
          <p:cNvSpPr>
            <a:spLocks noGrp="1"/>
          </p:cNvSpPr>
          <p:nvPr>
            <p:ph type="sldNum" sz="quarter" idx="12"/>
          </p:nvPr>
        </p:nvSpPr>
        <p:spPr/>
        <p:txBody>
          <a:bodyPr/>
          <a:lstStyle/>
          <a:p>
            <a:fld id="{0C7548CB-61D0-4E22-9FFE-23724BBB1856}" type="slidenum">
              <a:rPr lang="fr-FR" smtClean="0"/>
              <a:t>‹#›</a:t>
            </a:fld>
            <a:endParaRPr lang="fr-FR"/>
          </a:p>
        </p:txBody>
      </p:sp>
    </p:spTree>
    <p:extLst>
      <p:ext uri="{BB962C8B-B14F-4D97-AF65-F5344CB8AC3E}">
        <p14:creationId xmlns:p14="http://schemas.microsoft.com/office/powerpoint/2010/main" val="3028594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CFB25DAE-15C2-4AF1-94DA-FD2A925DE97C}"/>
              </a:ext>
            </a:extLst>
          </p:cNvPr>
          <p:cNvSpPr>
            <a:spLocks noGrp="1"/>
          </p:cNvSpPr>
          <p:nvPr>
            <p:ph type="dt" sz="half" idx="10"/>
          </p:nvPr>
        </p:nvSpPr>
        <p:spPr/>
        <p:txBody>
          <a:bodyPr/>
          <a:lstStyle/>
          <a:p>
            <a:fld id="{D1898C3A-8AC1-453F-BA32-4897A77491E2}" type="datetimeFigureOut">
              <a:rPr lang="fr-FR" smtClean="0"/>
              <a:t>08/12/18</a:t>
            </a:fld>
            <a:endParaRPr lang="fr-FR"/>
          </a:p>
        </p:txBody>
      </p:sp>
      <p:sp>
        <p:nvSpPr>
          <p:cNvPr id="3" name="Espace réservé du pied de page 2">
            <a:extLst>
              <a:ext uri="{FF2B5EF4-FFF2-40B4-BE49-F238E27FC236}">
                <a16:creationId xmlns:a16="http://schemas.microsoft.com/office/drawing/2014/main" xmlns="" id="{F52D853A-4C0C-4C09-B157-AAE1CFF2DB3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88FF8F38-9551-472F-9C7A-A9AD5613E564}"/>
              </a:ext>
            </a:extLst>
          </p:cNvPr>
          <p:cNvSpPr>
            <a:spLocks noGrp="1"/>
          </p:cNvSpPr>
          <p:nvPr>
            <p:ph type="sldNum" sz="quarter" idx="12"/>
          </p:nvPr>
        </p:nvSpPr>
        <p:spPr/>
        <p:txBody>
          <a:bodyPr/>
          <a:lstStyle/>
          <a:p>
            <a:fld id="{0C7548CB-61D0-4E22-9FFE-23724BBB1856}" type="slidenum">
              <a:rPr lang="fr-FR" smtClean="0"/>
              <a:t>‹#›</a:t>
            </a:fld>
            <a:endParaRPr lang="fr-FR"/>
          </a:p>
        </p:txBody>
      </p:sp>
    </p:spTree>
    <p:extLst>
      <p:ext uri="{BB962C8B-B14F-4D97-AF65-F5344CB8AC3E}">
        <p14:creationId xmlns:p14="http://schemas.microsoft.com/office/powerpoint/2010/main" val="2744374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86094D9-9E67-42A2-A7F8-3FAC73C27F7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3352C8CD-5437-40ED-8A5B-F2F7F14488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633B5D1A-B414-480C-AD69-629B3FEE8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xmlns="" id="{7989D648-C830-4F15-A1FF-6159F1772A5E}"/>
              </a:ext>
            </a:extLst>
          </p:cNvPr>
          <p:cNvSpPr>
            <a:spLocks noGrp="1"/>
          </p:cNvSpPr>
          <p:nvPr>
            <p:ph type="dt" sz="half" idx="10"/>
          </p:nvPr>
        </p:nvSpPr>
        <p:spPr/>
        <p:txBody>
          <a:bodyPr/>
          <a:lstStyle/>
          <a:p>
            <a:fld id="{D1898C3A-8AC1-453F-BA32-4897A77491E2}" type="datetimeFigureOut">
              <a:rPr lang="fr-FR" smtClean="0"/>
              <a:t>08/12/18</a:t>
            </a:fld>
            <a:endParaRPr lang="fr-FR"/>
          </a:p>
        </p:txBody>
      </p:sp>
      <p:sp>
        <p:nvSpPr>
          <p:cNvPr id="6" name="Espace réservé du pied de page 5">
            <a:extLst>
              <a:ext uri="{FF2B5EF4-FFF2-40B4-BE49-F238E27FC236}">
                <a16:creationId xmlns:a16="http://schemas.microsoft.com/office/drawing/2014/main" xmlns="" id="{6A86F066-AD76-42EC-A073-31AC2F291E8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ACB7A726-BA93-4B45-A757-29CBB01452A2}"/>
              </a:ext>
            </a:extLst>
          </p:cNvPr>
          <p:cNvSpPr>
            <a:spLocks noGrp="1"/>
          </p:cNvSpPr>
          <p:nvPr>
            <p:ph type="sldNum" sz="quarter" idx="12"/>
          </p:nvPr>
        </p:nvSpPr>
        <p:spPr/>
        <p:txBody>
          <a:bodyPr/>
          <a:lstStyle/>
          <a:p>
            <a:fld id="{0C7548CB-61D0-4E22-9FFE-23724BBB1856}" type="slidenum">
              <a:rPr lang="fr-FR" smtClean="0"/>
              <a:t>‹#›</a:t>
            </a:fld>
            <a:endParaRPr lang="fr-FR"/>
          </a:p>
        </p:txBody>
      </p:sp>
    </p:spTree>
    <p:extLst>
      <p:ext uri="{BB962C8B-B14F-4D97-AF65-F5344CB8AC3E}">
        <p14:creationId xmlns:p14="http://schemas.microsoft.com/office/powerpoint/2010/main" val="741628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7760BCA-4271-49D5-A000-7E4F5C9108A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39C02D5D-B7B2-4FDE-953B-554832DA99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FFDEBAD0-CC61-4F8D-93E5-9710939765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xmlns="" id="{732D56C9-AFE4-4238-A5A0-A93E4FB6A2AE}"/>
              </a:ext>
            </a:extLst>
          </p:cNvPr>
          <p:cNvSpPr>
            <a:spLocks noGrp="1"/>
          </p:cNvSpPr>
          <p:nvPr>
            <p:ph type="dt" sz="half" idx="10"/>
          </p:nvPr>
        </p:nvSpPr>
        <p:spPr/>
        <p:txBody>
          <a:bodyPr/>
          <a:lstStyle/>
          <a:p>
            <a:fld id="{D1898C3A-8AC1-453F-BA32-4897A77491E2}" type="datetimeFigureOut">
              <a:rPr lang="fr-FR" smtClean="0"/>
              <a:t>08/12/18</a:t>
            </a:fld>
            <a:endParaRPr lang="fr-FR"/>
          </a:p>
        </p:txBody>
      </p:sp>
      <p:sp>
        <p:nvSpPr>
          <p:cNvPr id="6" name="Espace réservé du pied de page 5">
            <a:extLst>
              <a:ext uri="{FF2B5EF4-FFF2-40B4-BE49-F238E27FC236}">
                <a16:creationId xmlns:a16="http://schemas.microsoft.com/office/drawing/2014/main" xmlns="" id="{FF74F466-CFCB-4882-89F1-33C1139B34D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87685A0A-73F0-4AEA-850D-98ED6F4E8311}"/>
              </a:ext>
            </a:extLst>
          </p:cNvPr>
          <p:cNvSpPr>
            <a:spLocks noGrp="1"/>
          </p:cNvSpPr>
          <p:nvPr>
            <p:ph type="sldNum" sz="quarter" idx="12"/>
          </p:nvPr>
        </p:nvSpPr>
        <p:spPr/>
        <p:txBody>
          <a:bodyPr/>
          <a:lstStyle/>
          <a:p>
            <a:fld id="{0C7548CB-61D0-4E22-9FFE-23724BBB1856}" type="slidenum">
              <a:rPr lang="fr-FR" smtClean="0"/>
              <a:t>‹#›</a:t>
            </a:fld>
            <a:endParaRPr lang="fr-FR"/>
          </a:p>
        </p:txBody>
      </p:sp>
    </p:spTree>
    <p:extLst>
      <p:ext uri="{BB962C8B-B14F-4D97-AF65-F5344CB8AC3E}">
        <p14:creationId xmlns:p14="http://schemas.microsoft.com/office/powerpoint/2010/main" val="26443095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A9A5FFD9-2910-42DC-9F7B-59A1644E9A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CC96073D-C2D2-49F0-9DB1-EADFE3B29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3943A236-86C7-4EF3-A391-CF5B2D9EA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898C3A-8AC1-453F-BA32-4897A77491E2}" type="datetimeFigureOut">
              <a:rPr lang="fr-FR" smtClean="0"/>
              <a:t>08/12/18</a:t>
            </a:fld>
            <a:endParaRPr lang="fr-FR"/>
          </a:p>
        </p:txBody>
      </p:sp>
      <p:sp>
        <p:nvSpPr>
          <p:cNvPr id="5" name="Espace réservé du pied de page 4">
            <a:extLst>
              <a:ext uri="{FF2B5EF4-FFF2-40B4-BE49-F238E27FC236}">
                <a16:creationId xmlns:a16="http://schemas.microsoft.com/office/drawing/2014/main" xmlns="" id="{E59D2CFE-E92C-4329-869A-F846D1082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 id="{2A08AB93-DB8C-4049-AFC5-41CFC4DE32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548CB-61D0-4E22-9FFE-23724BBB1856}" type="slidenum">
              <a:rPr lang="fr-FR" smtClean="0"/>
              <a:t>‹#›</a:t>
            </a:fld>
            <a:endParaRPr lang="fr-FR"/>
          </a:p>
        </p:txBody>
      </p:sp>
    </p:spTree>
    <p:extLst>
      <p:ext uri="{BB962C8B-B14F-4D97-AF65-F5344CB8AC3E}">
        <p14:creationId xmlns:p14="http://schemas.microsoft.com/office/powerpoint/2010/main" val="3593034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2B034CC-070D-4EA2-8DB5-9609310BB40A}"/>
              </a:ext>
            </a:extLst>
          </p:cNvPr>
          <p:cNvSpPr>
            <a:spLocks noGrp="1"/>
          </p:cNvSpPr>
          <p:nvPr>
            <p:ph type="ctrTitle"/>
          </p:nvPr>
        </p:nvSpPr>
        <p:spPr/>
        <p:txBody>
          <a:bodyPr/>
          <a:lstStyle/>
          <a:p>
            <a:r>
              <a:rPr lang="fr-FR" dirty="0"/>
              <a:t>L’élément ludique dans le rituels du </a:t>
            </a:r>
            <a:r>
              <a:rPr lang="fr-FR"/>
              <a:t>monde antique</a:t>
            </a:r>
          </a:p>
        </p:txBody>
      </p:sp>
      <p:sp>
        <p:nvSpPr>
          <p:cNvPr id="3" name="Sous-titre 2">
            <a:extLst>
              <a:ext uri="{FF2B5EF4-FFF2-40B4-BE49-F238E27FC236}">
                <a16:creationId xmlns:a16="http://schemas.microsoft.com/office/drawing/2014/main" xmlns="" id="{A4ED8458-8145-4672-AE5C-C52E42870125}"/>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372572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0AFAB6D-1EBC-4ACD-8E45-16F5E9407ECE}"/>
              </a:ext>
            </a:extLst>
          </p:cNvPr>
          <p:cNvSpPr>
            <a:spLocks noGrp="1"/>
          </p:cNvSpPr>
          <p:nvPr>
            <p:ph type="title"/>
          </p:nvPr>
        </p:nvSpPr>
        <p:spPr/>
        <p:txBody>
          <a:bodyPr>
            <a:normAutofit/>
          </a:bodyPr>
          <a:lstStyle/>
          <a:p>
            <a:r>
              <a:rPr lang="fr-FR" sz="2800" dirty="0"/>
              <a:t>Tombe du Singe – Dame à l’ombrelle</a:t>
            </a:r>
          </a:p>
        </p:txBody>
      </p:sp>
      <p:pic>
        <p:nvPicPr>
          <p:cNvPr id="5" name="Espace réservé du contenu 4">
            <a:extLst>
              <a:ext uri="{FF2B5EF4-FFF2-40B4-BE49-F238E27FC236}">
                <a16:creationId xmlns:a16="http://schemas.microsoft.com/office/drawing/2014/main" xmlns="" id="{5A718CA0-7B2F-4055-8B9F-4BD28C44E2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6185" y="2475914"/>
            <a:ext cx="3657600" cy="2319033"/>
          </a:xfrm>
        </p:spPr>
      </p:pic>
    </p:spTree>
    <p:extLst>
      <p:ext uri="{BB962C8B-B14F-4D97-AF65-F5344CB8AC3E}">
        <p14:creationId xmlns:p14="http://schemas.microsoft.com/office/powerpoint/2010/main" val="2271797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323835C-4C3E-41D9-B53A-B0785796B287}"/>
              </a:ext>
            </a:extLst>
          </p:cNvPr>
          <p:cNvSpPr>
            <a:spLocks noGrp="1"/>
          </p:cNvSpPr>
          <p:nvPr>
            <p:ph type="title"/>
          </p:nvPr>
        </p:nvSpPr>
        <p:spPr/>
        <p:txBody>
          <a:bodyPr>
            <a:normAutofit/>
          </a:bodyPr>
          <a:lstStyle/>
          <a:p>
            <a:r>
              <a:rPr lang="fr-FR" sz="2800" dirty="0"/>
              <a:t>Tombe des Jongleurs</a:t>
            </a:r>
          </a:p>
        </p:txBody>
      </p:sp>
      <p:pic>
        <p:nvPicPr>
          <p:cNvPr id="5" name="Espace réservé du contenu 4">
            <a:extLst>
              <a:ext uri="{FF2B5EF4-FFF2-40B4-BE49-F238E27FC236}">
                <a16:creationId xmlns:a16="http://schemas.microsoft.com/office/drawing/2014/main" xmlns="" id="{E7A257E1-4D22-40DB-B149-5467D8B1C4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8330" y="1825625"/>
            <a:ext cx="5815339" cy="4351338"/>
          </a:xfrm>
        </p:spPr>
      </p:pic>
    </p:spTree>
    <p:extLst>
      <p:ext uri="{BB962C8B-B14F-4D97-AF65-F5344CB8AC3E}">
        <p14:creationId xmlns:p14="http://schemas.microsoft.com/office/powerpoint/2010/main" val="1542672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8F52078-BD28-4444-B249-7DE6511BC582}"/>
              </a:ext>
            </a:extLst>
          </p:cNvPr>
          <p:cNvSpPr>
            <a:spLocks noGrp="1"/>
          </p:cNvSpPr>
          <p:nvPr>
            <p:ph type="title"/>
          </p:nvPr>
        </p:nvSpPr>
        <p:spPr/>
        <p:txBody>
          <a:bodyPr/>
          <a:lstStyle/>
          <a:p>
            <a:r>
              <a:rPr lang="fr-FR" dirty="0"/>
              <a:t>Tombes des Léopards</a:t>
            </a:r>
          </a:p>
        </p:txBody>
      </p:sp>
      <p:pic>
        <p:nvPicPr>
          <p:cNvPr id="8" name="Espace réservé du contenu 7">
            <a:extLst>
              <a:ext uri="{FF2B5EF4-FFF2-40B4-BE49-F238E27FC236}">
                <a16:creationId xmlns:a16="http://schemas.microsoft.com/office/drawing/2014/main" xmlns="" id="{52A7DB5A-372A-429F-86A6-048118CAFA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5429" y="1825625"/>
            <a:ext cx="8021141" cy="4351338"/>
          </a:xfrm>
        </p:spPr>
      </p:pic>
    </p:spTree>
    <p:extLst>
      <p:ext uri="{BB962C8B-B14F-4D97-AF65-F5344CB8AC3E}">
        <p14:creationId xmlns:p14="http://schemas.microsoft.com/office/powerpoint/2010/main" val="3092144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6FDEAC8-3D24-453B-B009-0662EBDD8361}"/>
              </a:ext>
            </a:extLst>
          </p:cNvPr>
          <p:cNvSpPr>
            <a:spLocks noGrp="1"/>
          </p:cNvSpPr>
          <p:nvPr>
            <p:ph type="title"/>
          </p:nvPr>
        </p:nvSpPr>
        <p:spPr/>
        <p:txBody>
          <a:bodyPr>
            <a:normAutofit/>
          </a:bodyPr>
          <a:lstStyle/>
          <a:p>
            <a:r>
              <a:rPr lang="fr-FR" sz="2800" dirty="0"/>
              <a:t>Tombe des Augures</a:t>
            </a:r>
          </a:p>
        </p:txBody>
      </p:sp>
      <p:pic>
        <p:nvPicPr>
          <p:cNvPr id="5" name="Espace réservé du contenu 4">
            <a:extLst>
              <a:ext uri="{FF2B5EF4-FFF2-40B4-BE49-F238E27FC236}">
                <a16:creationId xmlns:a16="http://schemas.microsoft.com/office/drawing/2014/main" xmlns="" id="{6C870C9B-6CA8-462D-B0DB-9E8B490FF0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86605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6749D7C-80C6-4483-BB11-98E48F3C36EB}"/>
              </a:ext>
            </a:extLst>
          </p:cNvPr>
          <p:cNvSpPr>
            <a:spLocks noGrp="1"/>
          </p:cNvSpPr>
          <p:nvPr>
            <p:ph type="title"/>
          </p:nvPr>
        </p:nvSpPr>
        <p:spPr/>
        <p:txBody>
          <a:bodyPr>
            <a:normAutofit/>
          </a:bodyPr>
          <a:lstStyle/>
          <a:p>
            <a:r>
              <a:rPr lang="fr-FR" sz="2800" dirty="0"/>
              <a:t>Tombe des Léopards</a:t>
            </a:r>
          </a:p>
        </p:txBody>
      </p:sp>
      <p:pic>
        <p:nvPicPr>
          <p:cNvPr id="5" name="Espace réservé du contenu 4">
            <a:extLst>
              <a:ext uri="{FF2B5EF4-FFF2-40B4-BE49-F238E27FC236}">
                <a16:creationId xmlns:a16="http://schemas.microsoft.com/office/drawing/2014/main" xmlns="" id="{AD5D6B8F-30F2-46CE-8539-773CA22718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9950" y="1986756"/>
            <a:ext cx="5372100" cy="4029075"/>
          </a:xfrm>
        </p:spPr>
      </p:pic>
    </p:spTree>
    <p:extLst>
      <p:ext uri="{BB962C8B-B14F-4D97-AF65-F5344CB8AC3E}">
        <p14:creationId xmlns:p14="http://schemas.microsoft.com/office/powerpoint/2010/main" val="2084122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F5B3E67-6DC4-47D0-A057-FD816A6E7498}"/>
              </a:ext>
            </a:extLst>
          </p:cNvPr>
          <p:cNvSpPr>
            <a:spLocks noGrp="1"/>
          </p:cNvSpPr>
          <p:nvPr>
            <p:ph type="title"/>
          </p:nvPr>
        </p:nvSpPr>
        <p:spPr/>
        <p:txBody>
          <a:bodyPr>
            <a:normAutofit/>
          </a:bodyPr>
          <a:lstStyle/>
          <a:p>
            <a:r>
              <a:rPr lang="fr-FR" sz="2800" dirty="0"/>
              <a:t>Tombe des Augures</a:t>
            </a:r>
          </a:p>
        </p:txBody>
      </p:sp>
      <p:pic>
        <p:nvPicPr>
          <p:cNvPr id="5" name="Espace réservé du contenu 4">
            <a:extLst>
              <a:ext uri="{FF2B5EF4-FFF2-40B4-BE49-F238E27FC236}">
                <a16:creationId xmlns:a16="http://schemas.microsoft.com/office/drawing/2014/main" xmlns="" id="{65AB3F2F-78D0-44C0-A7BE-74052A8E7F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9589" y="1825625"/>
            <a:ext cx="5112822" cy="4351338"/>
          </a:xfrm>
        </p:spPr>
      </p:pic>
    </p:spTree>
    <p:extLst>
      <p:ext uri="{BB962C8B-B14F-4D97-AF65-F5344CB8AC3E}">
        <p14:creationId xmlns:p14="http://schemas.microsoft.com/office/powerpoint/2010/main" val="2987700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86D34BE-5524-4210-95C9-87C1F3C85AFE}"/>
              </a:ext>
            </a:extLst>
          </p:cNvPr>
          <p:cNvSpPr>
            <a:spLocks noGrp="1"/>
          </p:cNvSpPr>
          <p:nvPr>
            <p:ph type="title"/>
          </p:nvPr>
        </p:nvSpPr>
        <p:spPr/>
        <p:txBody>
          <a:bodyPr>
            <a:normAutofit/>
          </a:bodyPr>
          <a:lstStyle/>
          <a:p>
            <a:r>
              <a:rPr lang="fr-FR" sz="2800" dirty="0"/>
              <a:t>Tombe des Augures</a:t>
            </a:r>
          </a:p>
        </p:txBody>
      </p:sp>
      <p:pic>
        <p:nvPicPr>
          <p:cNvPr id="5" name="Espace réservé du contenu 4">
            <a:extLst>
              <a:ext uri="{FF2B5EF4-FFF2-40B4-BE49-F238E27FC236}">
                <a16:creationId xmlns:a16="http://schemas.microsoft.com/office/drawing/2014/main" xmlns="" id="{7F59EB3C-2FC4-4E29-B99F-E8BE890F06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3983" y="1825625"/>
            <a:ext cx="5944034" cy="4351338"/>
          </a:xfrm>
        </p:spPr>
      </p:pic>
    </p:spTree>
    <p:extLst>
      <p:ext uri="{BB962C8B-B14F-4D97-AF65-F5344CB8AC3E}">
        <p14:creationId xmlns:p14="http://schemas.microsoft.com/office/powerpoint/2010/main" val="394857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175692A-5E4B-4514-B85E-ED19A9CF487A}"/>
              </a:ext>
            </a:extLst>
          </p:cNvPr>
          <p:cNvSpPr>
            <a:spLocks noGrp="1"/>
          </p:cNvSpPr>
          <p:nvPr>
            <p:ph type="title"/>
          </p:nvPr>
        </p:nvSpPr>
        <p:spPr/>
        <p:txBody>
          <a:bodyPr>
            <a:normAutofit/>
          </a:bodyPr>
          <a:lstStyle/>
          <a:p>
            <a:r>
              <a:rPr lang="fr-FR" sz="2800" dirty="0"/>
              <a:t>Tombe du Singe</a:t>
            </a:r>
          </a:p>
        </p:txBody>
      </p:sp>
      <p:pic>
        <p:nvPicPr>
          <p:cNvPr id="5" name="Espace réservé du contenu 4">
            <a:extLst>
              <a:ext uri="{FF2B5EF4-FFF2-40B4-BE49-F238E27FC236}">
                <a16:creationId xmlns:a16="http://schemas.microsoft.com/office/drawing/2014/main" xmlns="" id="{35BD7F77-81FC-4CAF-A305-2342AFE83A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3152" y="2847626"/>
            <a:ext cx="4425696" cy="2307336"/>
          </a:xfrm>
        </p:spPr>
      </p:pic>
    </p:spTree>
    <p:extLst>
      <p:ext uri="{BB962C8B-B14F-4D97-AF65-F5344CB8AC3E}">
        <p14:creationId xmlns:p14="http://schemas.microsoft.com/office/powerpoint/2010/main" val="1623154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FB8DA28-1225-487A-B32F-3E67F2D442B3}"/>
              </a:ext>
            </a:extLst>
          </p:cNvPr>
          <p:cNvSpPr>
            <a:spLocks noGrp="1"/>
          </p:cNvSpPr>
          <p:nvPr>
            <p:ph type="title"/>
          </p:nvPr>
        </p:nvSpPr>
        <p:spPr/>
        <p:txBody>
          <a:bodyPr/>
          <a:lstStyle/>
          <a:p>
            <a:r>
              <a:rPr lang="fr-FR" dirty="0"/>
              <a:t>Tombe du Singe</a:t>
            </a:r>
          </a:p>
        </p:txBody>
      </p:sp>
      <p:pic>
        <p:nvPicPr>
          <p:cNvPr id="9" name="Espace réservé du contenu 8">
            <a:extLst>
              <a:ext uri="{FF2B5EF4-FFF2-40B4-BE49-F238E27FC236}">
                <a16:creationId xmlns:a16="http://schemas.microsoft.com/office/drawing/2014/main" xmlns="" id="{BC70626E-CE1E-4E8E-BC55-CC921923C3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3424" y="3050318"/>
            <a:ext cx="4645152" cy="1901952"/>
          </a:xfrm>
        </p:spPr>
      </p:pic>
    </p:spTree>
    <p:extLst>
      <p:ext uri="{BB962C8B-B14F-4D97-AF65-F5344CB8AC3E}">
        <p14:creationId xmlns:p14="http://schemas.microsoft.com/office/powerpoint/2010/main" val="882186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AEF003B-5BA3-4C51-B2C2-9280E8F52E5A}"/>
              </a:ext>
            </a:extLst>
          </p:cNvPr>
          <p:cNvSpPr>
            <a:spLocks noGrp="1"/>
          </p:cNvSpPr>
          <p:nvPr>
            <p:ph type="title"/>
          </p:nvPr>
        </p:nvSpPr>
        <p:spPr/>
        <p:txBody>
          <a:bodyPr>
            <a:normAutofit/>
          </a:bodyPr>
          <a:lstStyle/>
          <a:p>
            <a:r>
              <a:rPr lang="fr-FR" sz="2800" dirty="0"/>
              <a:t>Tombe du Singe</a:t>
            </a:r>
          </a:p>
        </p:txBody>
      </p:sp>
      <p:pic>
        <p:nvPicPr>
          <p:cNvPr id="9" name="Espace réservé du contenu 8">
            <a:extLst>
              <a:ext uri="{FF2B5EF4-FFF2-40B4-BE49-F238E27FC236}">
                <a16:creationId xmlns:a16="http://schemas.microsoft.com/office/drawing/2014/main" xmlns="" id="{C18A802C-6EC2-4200-9D3F-46C4EFA320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8450" y="1825625"/>
            <a:ext cx="7295100" cy="4351338"/>
          </a:xfrm>
        </p:spPr>
      </p:pic>
    </p:spTree>
    <p:extLst>
      <p:ext uri="{BB962C8B-B14F-4D97-AF65-F5344CB8AC3E}">
        <p14:creationId xmlns:p14="http://schemas.microsoft.com/office/powerpoint/2010/main" val="2278141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9801D97-E5FC-419D-8DE0-53B1BB2F846E}"/>
              </a:ext>
            </a:extLst>
          </p:cNvPr>
          <p:cNvSpPr>
            <a:spLocks noGrp="1"/>
          </p:cNvSpPr>
          <p:nvPr>
            <p:ph type="title"/>
          </p:nvPr>
        </p:nvSpPr>
        <p:spPr/>
        <p:txBody>
          <a:bodyPr>
            <a:normAutofit/>
          </a:bodyPr>
          <a:lstStyle/>
          <a:p>
            <a:r>
              <a:rPr lang="fr-FR" sz="2800" dirty="0"/>
              <a:t>M. Bouet, « Signification du sport », Paris 1968</a:t>
            </a:r>
          </a:p>
        </p:txBody>
      </p:sp>
      <p:sp>
        <p:nvSpPr>
          <p:cNvPr id="3" name="Espace réservé du contenu 2">
            <a:extLst>
              <a:ext uri="{FF2B5EF4-FFF2-40B4-BE49-F238E27FC236}">
                <a16:creationId xmlns:a16="http://schemas.microsoft.com/office/drawing/2014/main" xmlns="" id="{E67DBE4E-26DE-4F08-AFB4-D36DDA8A7EBC}"/>
              </a:ext>
            </a:extLst>
          </p:cNvPr>
          <p:cNvSpPr>
            <a:spLocks noGrp="1"/>
          </p:cNvSpPr>
          <p:nvPr>
            <p:ph idx="1"/>
          </p:nvPr>
        </p:nvSpPr>
        <p:spPr/>
        <p:txBody>
          <a:bodyPr/>
          <a:lstStyle/>
          <a:p>
            <a:r>
              <a:rPr lang="fr-FR" dirty="0"/>
              <a:t>« Sportif et spectateur sont engagés dans une sorte de célébration qui est la fonction même des cultes, célébration de la puissance et de la beauté du corps humain, célébration de la vie dans l’éclat d’une dépense inutile qui lui confère un peu le caractère d’un sacrifice, célébration de la lutte, célébration de la volonté et de l’esprit maître, et culte rendu à l’Action : ne sommes-nous pas là introduits dans une sorte d’atmosphère religieuse ? ». </a:t>
            </a:r>
          </a:p>
        </p:txBody>
      </p:sp>
    </p:spTree>
    <p:extLst>
      <p:ext uri="{BB962C8B-B14F-4D97-AF65-F5344CB8AC3E}">
        <p14:creationId xmlns:p14="http://schemas.microsoft.com/office/powerpoint/2010/main" val="2970961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33BA33D-1C9C-4EF0-9CA2-8815F9F84774}"/>
              </a:ext>
            </a:extLst>
          </p:cNvPr>
          <p:cNvSpPr>
            <a:spLocks noGrp="1"/>
          </p:cNvSpPr>
          <p:nvPr>
            <p:ph type="title"/>
          </p:nvPr>
        </p:nvSpPr>
        <p:spPr/>
        <p:txBody>
          <a:bodyPr>
            <a:normAutofit/>
          </a:bodyPr>
          <a:lstStyle/>
          <a:p>
            <a:r>
              <a:rPr lang="fr-FR" sz="2800" dirty="0"/>
              <a:t>Tombe du Singe</a:t>
            </a:r>
          </a:p>
        </p:txBody>
      </p:sp>
      <p:pic>
        <p:nvPicPr>
          <p:cNvPr id="5" name="Espace réservé du contenu 4">
            <a:extLst>
              <a:ext uri="{FF2B5EF4-FFF2-40B4-BE49-F238E27FC236}">
                <a16:creationId xmlns:a16="http://schemas.microsoft.com/office/drawing/2014/main" xmlns="" id="{ABE4B651-2538-4589-BAAC-577FCE36AD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9661" y="1825625"/>
            <a:ext cx="9772677" cy="4351338"/>
          </a:xfrm>
        </p:spPr>
      </p:pic>
    </p:spTree>
    <p:extLst>
      <p:ext uri="{BB962C8B-B14F-4D97-AF65-F5344CB8AC3E}">
        <p14:creationId xmlns:p14="http://schemas.microsoft.com/office/powerpoint/2010/main" val="1820395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799B09C-C890-4E2C-B650-93CBA8820303}"/>
              </a:ext>
            </a:extLst>
          </p:cNvPr>
          <p:cNvSpPr>
            <a:spLocks noGrp="1"/>
          </p:cNvSpPr>
          <p:nvPr>
            <p:ph type="title"/>
          </p:nvPr>
        </p:nvSpPr>
        <p:spPr/>
        <p:txBody>
          <a:bodyPr>
            <a:normAutofit/>
          </a:bodyPr>
          <a:lstStyle/>
          <a:p>
            <a:r>
              <a:rPr lang="fr-FR" sz="2800" dirty="0"/>
              <a:t>Tombe du Singe</a:t>
            </a:r>
          </a:p>
        </p:txBody>
      </p:sp>
      <p:pic>
        <p:nvPicPr>
          <p:cNvPr id="5" name="Espace réservé du contenu 4">
            <a:extLst>
              <a:ext uri="{FF2B5EF4-FFF2-40B4-BE49-F238E27FC236}">
                <a16:creationId xmlns:a16="http://schemas.microsoft.com/office/drawing/2014/main" xmlns="" id="{8656AA31-0A84-4E1F-BB3E-F6E6A66435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2800" y="3381026"/>
            <a:ext cx="5486400" cy="1240536"/>
          </a:xfrm>
        </p:spPr>
      </p:pic>
    </p:spTree>
    <p:extLst>
      <p:ext uri="{BB962C8B-B14F-4D97-AF65-F5344CB8AC3E}">
        <p14:creationId xmlns:p14="http://schemas.microsoft.com/office/powerpoint/2010/main" val="2767303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466E596-BC1D-4452-B146-24DBA1E569A8}"/>
              </a:ext>
            </a:extLst>
          </p:cNvPr>
          <p:cNvSpPr>
            <a:spLocks noGrp="1"/>
          </p:cNvSpPr>
          <p:nvPr>
            <p:ph type="title"/>
          </p:nvPr>
        </p:nvSpPr>
        <p:spPr/>
        <p:txBody>
          <a:bodyPr>
            <a:normAutofit/>
          </a:bodyPr>
          <a:lstStyle/>
          <a:p>
            <a:r>
              <a:rPr lang="fr-FR" sz="2800" dirty="0"/>
              <a:t>Tombe du Singe</a:t>
            </a:r>
          </a:p>
        </p:txBody>
      </p:sp>
      <p:pic>
        <p:nvPicPr>
          <p:cNvPr id="5" name="Espace réservé du contenu 4">
            <a:extLst>
              <a:ext uri="{FF2B5EF4-FFF2-40B4-BE49-F238E27FC236}">
                <a16:creationId xmlns:a16="http://schemas.microsoft.com/office/drawing/2014/main" xmlns="" id="{6A0ED329-0D4B-4820-84FC-C2BA8C9DAD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4024" y="3492278"/>
            <a:ext cx="2663952" cy="1018032"/>
          </a:xfrm>
        </p:spPr>
      </p:pic>
    </p:spTree>
    <p:extLst>
      <p:ext uri="{BB962C8B-B14F-4D97-AF65-F5344CB8AC3E}">
        <p14:creationId xmlns:p14="http://schemas.microsoft.com/office/powerpoint/2010/main" val="554619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248E799-B5B0-4D82-BECF-F7B395A19147}"/>
              </a:ext>
            </a:extLst>
          </p:cNvPr>
          <p:cNvSpPr>
            <a:spLocks noGrp="1"/>
          </p:cNvSpPr>
          <p:nvPr>
            <p:ph type="title"/>
          </p:nvPr>
        </p:nvSpPr>
        <p:spPr/>
        <p:txBody>
          <a:bodyPr>
            <a:normAutofit/>
          </a:bodyPr>
          <a:lstStyle/>
          <a:p>
            <a:r>
              <a:rPr lang="fr-FR" sz="2800" dirty="0"/>
              <a:t>Tombe du Singe</a:t>
            </a:r>
          </a:p>
        </p:txBody>
      </p:sp>
      <p:pic>
        <p:nvPicPr>
          <p:cNvPr id="5" name="Espace réservé du contenu 4">
            <a:extLst>
              <a:ext uri="{FF2B5EF4-FFF2-40B4-BE49-F238E27FC236}">
                <a16:creationId xmlns:a16="http://schemas.microsoft.com/office/drawing/2014/main" xmlns="" id="{13DA7EE9-C2D5-4569-8C85-C179CFF299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8552" y="2629694"/>
            <a:ext cx="1834896" cy="2743200"/>
          </a:xfrm>
        </p:spPr>
      </p:pic>
    </p:spTree>
    <p:extLst>
      <p:ext uri="{BB962C8B-B14F-4D97-AF65-F5344CB8AC3E}">
        <p14:creationId xmlns:p14="http://schemas.microsoft.com/office/powerpoint/2010/main" val="1602112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D5A7C8D-C0E5-4249-9101-4934AA6B4411}"/>
              </a:ext>
            </a:extLst>
          </p:cNvPr>
          <p:cNvSpPr>
            <a:spLocks noGrp="1"/>
          </p:cNvSpPr>
          <p:nvPr>
            <p:ph type="title"/>
          </p:nvPr>
        </p:nvSpPr>
        <p:spPr/>
        <p:txBody>
          <a:bodyPr/>
          <a:lstStyle/>
          <a:p>
            <a:r>
              <a:rPr lang="fr-FR" dirty="0"/>
              <a:t>Tombe du Singe</a:t>
            </a:r>
          </a:p>
        </p:txBody>
      </p:sp>
      <p:pic>
        <p:nvPicPr>
          <p:cNvPr id="5" name="Espace réservé du contenu 4">
            <a:extLst>
              <a:ext uri="{FF2B5EF4-FFF2-40B4-BE49-F238E27FC236}">
                <a16:creationId xmlns:a16="http://schemas.microsoft.com/office/drawing/2014/main" xmlns="" id="{E2B321D3-BBB6-46E0-B46E-5B42B86DF9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3700" y="1825625"/>
            <a:ext cx="3304599" cy="4351338"/>
          </a:xfrm>
        </p:spPr>
      </p:pic>
    </p:spTree>
    <p:extLst>
      <p:ext uri="{BB962C8B-B14F-4D97-AF65-F5344CB8AC3E}">
        <p14:creationId xmlns:p14="http://schemas.microsoft.com/office/powerpoint/2010/main" val="3182985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5E57E68-7F67-42FB-BF96-7DAC153AA2FA}"/>
              </a:ext>
            </a:extLst>
          </p:cNvPr>
          <p:cNvSpPr>
            <a:spLocks noGrp="1"/>
          </p:cNvSpPr>
          <p:nvPr>
            <p:ph type="title"/>
          </p:nvPr>
        </p:nvSpPr>
        <p:spPr/>
        <p:txBody>
          <a:bodyPr>
            <a:normAutofit/>
          </a:bodyPr>
          <a:lstStyle/>
          <a:p>
            <a:r>
              <a:rPr lang="fr-FR" sz="2800" dirty="0"/>
              <a:t>Tombe du Singe</a:t>
            </a:r>
          </a:p>
        </p:txBody>
      </p:sp>
      <p:pic>
        <p:nvPicPr>
          <p:cNvPr id="5" name="Espace réservé du contenu 4">
            <a:extLst>
              <a:ext uri="{FF2B5EF4-FFF2-40B4-BE49-F238E27FC236}">
                <a16:creationId xmlns:a16="http://schemas.microsoft.com/office/drawing/2014/main" xmlns="" id="{9A8E0419-E875-41E4-9739-B8FEAFBDDD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4400" y="3048794"/>
            <a:ext cx="2743200" cy="1905000"/>
          </a:xfrm>
        </p:spPr>
      </p:pic>
    </p:spTree>
    <p:extLst>
      <p:ext uri="{BB962C8B-B14F-4D97-AF65-F5344CB8AC3E}">
        <p14:creationId xmlns:p14="http://schemas.microsoft.com/office/powerpoint/2010/main" val="1157856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1F2FA5A-EDEF-4D5B-9448-586626E481B0}"/>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xmlns="" id="{6216C84D-6120-4434-8BD6-CC601F8319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4750" y="2470944"/>
            <a:ext cx="4762500" cy="3060700"/>
          </a:xfrm>
        </p:spPr>
      </p:pic>
    </p:spTree>
    <p:extLst>
      <p:ext uri="{BB962C8B-B14F-4D97-AF65-F5344CB8AC3E}">
        <p14:creationId xmlns:p14="http://schemas.microsoft.com/office/powerpoint/2010/main" val="2796111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6B7CA91-738A-4550-AD7D-3AFD5D188448}"/>
              </a:ext>
            </a:extLst>
          </p:cNvPr>
          <p:cNvSpPr>
            <a:spLocks noGrp="1"/>
          </p:cNvSpPr>
          <p:nvPr>
            <p:ph type="title"/>
          </p:nvPr>
        </p:nvSpPr>
        <p:spPr/>
        <p:txBody>
          <a:bodyPr>
            <a:normAutofit/>
          </a:bodyPr>
          <a:lstStyle/>
          <a:p>
            <a:r>
              <a:rPr lang="fr-FR" sz="2800" dirty="0"/>
              <a:t>Tombe des </a:t>
            </a:r>
            <a:r>
              <a:rPr lang="fr-FR" sz="2800" dirty="0" err="1"/>
              <a:t>Anina</a:t>
            </a:r>
            <a:endParaRPr lang="fr-FR" sz="2800" dirty="0"/>
          </a:p>
        </p:txBody>
      </p:sp>
      <p:pic>
        <p:nvPicPr>
          <p:cNvPr id="9" name="Espace réservé du contenu 8">
            <a:extLst>
              <a:ext uri="{FF2B5EF4-FFF2-40B4-BE49-F238E27FC236}">
                <a16:creationId xmlns:a16="http://schemas.microsoft.com/office/drawing/2014/main" xmlns="" id="{5AE27E38-2AC0-4274-A7B8-15FA78A31B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7200" y="2971070"/>
            <a:ext cx="3657600" cy="2060448"/>
          </a:xfrm>
        </p:spPr>
      </p:pic>
    </p:spTree>
    <p:extLst>
      <p:ext uri="{BB962C8B-B14F-4D97-AF65-F5344CB8AC3E}">
        <p14:creationId xmlns:p14="http://schemas.microsoft.com/office/powerpoint/2010/main" val="48771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3C2AAB6-7805-4665-A2A6-CB882D73F8E1}"/>
              </a:ext>
            </a:extLst>
          </p:cNvPr>
          <p:cNvSpPr>
            <a:spLocks noGrp="1"/>
          </p:cNvSpPr>
          <p:nvPr>
            <p:ph type="title"/>
          </p:nvPr>
        </p:nvSpPr>
        <p:spPr/>
        <p:txBody>
          <a:bodyPr>
            <a:normAutofit/>
          </a:bodyPr>
          <a:lstStyle/>
          <a:p>
            <a:r>
              <a:rPr lang="fr-FR" sz="2800" dirty="0"/>
              <a:t>Tombe des </a:t>
            </a:r>
            <a:r>
              <a:rPr lang="fr-FR" sz="2800" dirty="0" err="1"/>
              <a:t>Anina</a:t>
            </a:r>
            <a:endParaRPr lang="fr-FR" sz="2800" dirty="0"/>
          </a:p>
        </p:txBody>
      </p:sp>
      <p:pic>
        <p:nvPicPr>
          <p:cNvPr id="5" name="Espace réservé du contenu 4">
            <a:extLst>
              <a:ext uri="{FF2B5EF4-FFF2-40B4-BE49-F238E27FC236}">
                <a16:creationId xmlns:a16="http://schemas.microsoft.com/office/drawing/2014/main" xmlns="" id="{880AEAC4-E138-4828-B349-FB92269C75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0063" y="1825625"/>
            <a:ext cx="6091873" cy="4351338"/>
          </a:xfrm>
        </p:spPr>
      </p:pic>
    </p:spTree>
    <p:extLst>
      <p:ext uri="{BB962C8B-B14F-4D97-AF65-F5344CB8AC3E}">
        <p14:creationId xmlns:p14="http://schemas.microsoft.com/office/powerpoint/2010/main" val="3845075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13947C8-5C89-4123-956B-5460821A4866}"/>
              </a:ext>
            </a:extLst>
          </p:cNvPr>
          <p:cNvSpPr>
            <a:spLocks noGrp="1"/>
          </p:cNvSpPr>
          <p:nvPr>
            <p:ph type="title"/>
          </p:nvPr>
        </p:nvSpPr>
        <p:spPr/>
        <p:txBody>
          <a:bodyPr/>
          <a:lstStyle/>
          <a:p>
            <a:r>
              <a:rPr lang="fr-FR" dirty="0"/>
              <a:t>Tombe du </a:t>
            </a:r>
            <a:r>
              <a:rPr lang="fr-FR" dirty="0" err="1"/>
              <a:t>Demon</a:t>
            </a:r>
            <a:r>
              <a:rPr lang="fr-FR" dirty="0"/>
              <a:t> </a:t>
            </a:r>
            <a:r>
              <a:rPr lang="fr-FR" dirty="0" err="1"/>
              <a:t>Blu</a:t>
            </a:r>
            <a:endParaRPr lang="fr-FR" dirty="0"/>
          </a:p>
        </p:txBody>
      </p:sp>
      <p:pic>
        <p:nvPicPr>
          <p:cNvPr id="5" name="Espace réservé du contenu 4">
            <a:extLst>
              <a:ext uri="{FF2B5EF4-FFF2-40B4-BE49-F238E27FC236}">
                <a16:creationId xmlns:a16="http://schemas.microsoft.com/office/drawing/2014/main" xmlns="" id="{86B8B404-C6EC-4E1B-9B8A-55EC439422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4930" y="1825625"/>
            <a:ext cx="6962140" cy="4351338"/>
          </a:xfrm>
        </p:spPr>
      </p:pic>
    </p:spTree>
    <p:extLst>
      <p:ext uri="{BB962C8B-B14F-4D97-AF65-F5344CB8AC3E}">
        <p14:creationId xmlns:p14="http://schemas.microsoft.com/office/powerpoint/2010/main" val="3020392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D81C14D-8740-47FA-BC17-F8105CE62AF5}"/>
              </a:ext>
            </a:extLst>
          </p:cNvPr>
          <p:cNvSpPr>
            <a:spLocks noGrp="1"/>
          </p:cNvSpPr>
          <p:nvPr>
            <p:ph type="title"/>
          </p:nvPr>
        </p:nvSpPr>
        <p:spPr/>
        <p:txBody>
          <a:bodyPr>
            <a:normAutofit/>
          </a:bodyPr>
          <a:lstStyle/>
          <a:p>
            <a:r>
              <a:rPr lang="fr-FR" sz="2800" dirty="0"/>
              <a:t>Tertullien, </a:t>
            </a:r>
            <a:r>
              <a:rPr lang="fr-FR" sz="2800" i="1" dirty="0"/>
              <a:t>De </a:t>
            </a:r>
            <a:r>
              <a:rPr lang="fr-FR" sz="2800" i="1" dirty="0" err="1"/>
              <a:t>Spectaculis</a:t>
            </a:r>
            <a:r>
              <a:rPr lang="fr-FR" sz="2800" dirty="0"/>
              <a:t>, V:1-2</a:t>
            </a:r>
          </a:p>
        </p:txBody>
      </p:sp>
      <p:sp>
        <p:nvSpPr>
          <p:cNvPr id="3" name="Espace réservé du contenu 2">
            <a:extLst>
              <a:ext uri="{FF2B5EF4-FFF2-40B4-BE49-F238E27FC236}">
                <a16:creationId xmlns:a16="http://schemas.microsoft.com/office/drawing/2014/main" xmlns="" id="{135D5003-6AE7-4EC9-853F-D2EFE2184F6A}"/>
              </a:ext>
            </a:extLst>
          </p:cNvPr>
          <p:cNvSpPr>
            <a:spLocks noGrp="1"/>
          </p:cNvSpPr>
          <p:nvPr>
            <p:ph idx="1"/>
          </p:nvPr>
        </p:nvSpPr>
        <p:spPr>
          <a:xfrm>
            <a:off x="838200" y="1825625"/>
            <a:ext cx="10515600" cy="5582340"/>
          </a:xfrm>
        </p:spPr>
        <p:txBody>
          <a:bodyPr>
            <a:normAutofit/>
          </a:bodyPr>
          <a:lstStyle/>
          <a:p>
            <a:pPr algn="just"/>
            <a:r>
              <a:rPr lang="fr-FR" sz="1800" dirty="0"/>
              <a:t>[1] de </a:t>
            </a:r>
            <a:r>
              <a:rPr lang="fr-FR" sz="1800" dirty="0" err="1"/>
              <a:t>originibus</a:t>
            </a:r>
            <a:r>
              <a:rPr lang="fr-FR" sz="1800" dirty="0"/>
              <a:t> </a:t>
            </a:r>
            <a:r>
              <a:rPr lang="fr-FR" sz="1800" dirty="0" err="1"/>
              <a:t>quidem</a:t>
            </a:r>
            <a:r>
              <a:rPr lang="fr-FR" sz="1800" dirty="0"/>
              <a:t> ut </a:t>
            </a:r>
            <a:r>
              <a:rPr lang="fr-FR" sz="1800" dirty="0" err="1"/>
              <a:t>secretioribus</a:t>
            </a:r>
            <a:r>
              <a:rPr lang="fr-FR" sz="1800" dirty="0"/>
              <a:t> et </a:t>
            </a:r>
            <a:r>
              <a:rPr lang="fr-FR" sz="1800" dirty="0" err="1"/>
              <a:t>ignotis</a:t>
            </a:r>
            <a:r>
              <a:rPr lang="fr-FR" sz="1800" dirty="0"/>
              <a:t> </a:t>
            </a:r>
            <a:r>
              <a:rPr lang="fr-FR" sz="1800" dirty="0" err="1"/>
              <a:t>penes</a:t>
            </a:r>
            <a:r>
              <a:rPr lang="fr-FR" sz="1800" dirty="0"/>
              <a:t> </a:t>
            </a:r>
            <a:r>
              <a:rPr lang="fr-FR" sz="1800" dirty="0" err="1"/>
              <a:t>plures</a:t>
            </a:r>
            <a:r>
              <a:rPr lang="fr-FR" sz="1800" dirty="0"/>
              <a:t> </a:t>
            </a:r>
            <a:r>
              <a:rPr lang="fr-FR" sz="1800" dirty="0" err="1"/>
              <a:t>nostrorumde</a:t>
            </a:r>
            <a:r>
              <a:rPr lang="fr-FR" sz="1800" dirty="0"/>
              <a:t> </a:t>
            </a:r>
            <a:r>
              <a:rPr lang="fr-FR" sz="1800" dirty="0" err="1"/>
              <a:t>altius</a:t>
            </a:r>
            <a:r>
              <a:rPr lang="fr-FR" sz="1800" dirty="0"/>
              <a:t> nec </a:t>
            </a:r>
            <a:r>
              <a:rPr lang="fr-FR" sz="1800" dirty="0" err="1"/>
              <a:t>aliunde</a:t>
            </a:r>
            <a:r>
              <a:rPr lang="fr-FR" sz="1800" dirty="0"/>
              <a:t> </a:t>
            </a:r>
            <a:r>
              <a:rPr lang="fr-FR" sz="1800" dirty="0" err="1"/>
              <a:t>investigandum</a:t>
            </a:r>
            <a:r>
              <a:rPr lang="fr-FR" sz="1800" dirty="0"/>
              <a:t> fuit </a:t>
            </a:r>
            <a:r>
              <a:rPr lang="fr-FR" sz="1800" dirty="0" err="1"/>
              <a:t>quam</a:t>
            </a:r>
            <a:r>
              <a:rPr lang="fr-FR" sz="1800" dirty="0"/>
              <a:t> de </a:t>
            </a:r>
            <a:r>
              <a:rPr lang="fr-FR" sz="1800" dirty="0" err="1"/>
              <a:t>instrumentis</a:t>
            </a:r>
            <a:r>
              <a:rPr lang="fr-FR" sz="1800" dirty="0"/>
              <a:t> </a:t>
            </a:r>
            <a:r>
              <a:rPr lang="fr-FR" sz="1800" dirty="0" err="1"/>
              <a:t>ethnicalium</a:t>
            </a:r>
            <a:r>
              <a:rPr lang="fr-FR" sz="1800" dirty="0"/>
              <a:t> </a:t>
            </a:r>
            <a:r>
              <a:rPr lang="fr-FR" sz="1800" dirty="0" err="1"/>
              <a:t>litterarum</a:t>
            </a:r>
            <a:r>
              <a:rPr lang="fr-FR" sz="1800" dirty="0"/>
              <a:t>. [2] extant </a:t>
            </a:r>
            <a:r>
              <a:rPr lang="fr-FR" sz="1800" dirty="0" err="1"/>
              <a:t>auctores</a:t>
            </a:r>
            <a:r>
              <a:rPr lang="fr-FR" sz="1800" dirty="0"/>
              <a:t> multi, qui super </a:t>
            </a:r>
            <a:r>
              <a:rPr lang="fr-FR" sz="1800" dirty="0" err="1"/>
              <a:t>ista</a:t>
            </a:r>
            <a:r>
              <a:rPr lang="fr-FR" sz="1800" dirty="0"/>
              <a:t> re </a:t>
            </a:r>
            <a:r>
              <a:rPr lang="fr-FR" sz="1800" dirty="0" err="1"/>
              <a:t>commentarios</a:t>
            </a:r>
            <a:r>
              <a:rPr lang="fr-FR" sz="1800" dirty="0"/>
              <a:t> </a:t>
            </a:r>
            <a:r>
              <a:rPr lang="fr-FR" sz="1800" dirty="0" err="1"/>
              <a:t>ediderunt</a:t>
            </a:r>
            <a:r>
              <a:rPr lang="fr-FR" sz="1800" dirty="0"/>
              <a:t>. ab </a:t>
            </a:r>
            <a:r>
              <a:rPr lang="fr-FR" sz="1800" dirty="0" err="1"/>
              <a:t>his</a:t>
            </a:r>
            <a:r>
              <a:rPr lang="fr-FR" sz="1800" dirty="0"/>
              <a:t> </a:t>
            </a:r>
            <a:r>
              <a:rPr lang="fr-FR" sz="1800" dirty="0" err="1"/>
              <a:t>ludorum</a:t>
            </a:r>
            <a:r>
              <a:rPr lang="fr-FR" sz="1800" dirty="0"/>
              <a:t> </a:t>
            </a:r>
            <a:r>
              <a:rPr lang="fr-FR" sz="1800" dirty="0" err="1"/>
              <a:t>origo</a:t>
            </a:r>
            <a:r>
              <a:rPr lang="fr-FR" sz="1800" dirty="0"/>
              <a:t> sic </a:t>
            </a:r>
            <a:r>
              <a:rPr lang="fr-FR" sz="1800" dirty="0" err="1"/>
              <a:t>traditur</a:t>
            </a:r>
            <a:r>
              <a:rPr lang="fr-FR" sz="1800" dirty="0"/>
              <a:t>: </a:t>
            </a:r>
            <a:r>
              <a:rPr lang="fr-FR" sz="1800" dirty="0" err="1"/>
              <a:t>Lydos</a:t>
            </a:r>
            <a:r>
              <a:rPr lang="fr-FR" sz="1800" dirty="0"/>
              <a:t> ex Asia </a:t>
            </a:r>
            <a:r>
              <a:rPr lang="fr-FR" sz="1800" dirty="0" err="1"/>
              <a:t>transvenas</a:t>
            </a:r>
            <a:r>
              <a:rPr lang="fr-FR" sz="1800" dirty="0"/>
              <a:t> in </a:t>
            </a:r>
            <a:r>
              <a:rPr lang="fr-FR" sz="1800" dirty="0" err="1"/>
              <a:t>Etruria</a:t>
            </a:r>
            <a:r>
              <a:rPr lang="fr-FR" sz="1800" dirty="0"/>
              <a:t> </a:t>
            </a:r>
            <a:r>
              <a:rPr lang="fr-FR" sz="1800" dirty="0" err="1"/>
              <a:t>consedisse</a:t>
            </a:r>
            <a:r>
              <a:rPr lang="fr-FR" sz="1800" dirty="0"/>
              <a:t> </a:t>
            </a:r>
            <a:r>
              <a:rPr lang="fr-FR" sz="1800" dirty="0" err="1"/>
              <a:t>Timaeus</a:t>
            </a:r>
            <a:r>
              <a:rPr lang="fr-FR" sz="1800" dirty="0"/>
              <a:t> </a:t>
            </a:r>
            <a:r>
              <a:rPr lang="fr-FR" sz="1800" dirty="0" err="1"/>
              <a:t>refert</a:t>
            </a:r>
            <a:r>
              <a:rPr lang="fr-FR" sz="1800" dirty="0"/>
              <a:t> duce </a:t>
            </a:r>
            <a:r>
              <a:rPr lang="fr-FR" sz="1800" dirty="0" err="1"/>
              <a:t>Tyrreno</a:t>
            </a:r>
            <a:r>
              <a:rPr lang="fr-FR" sz="1800" dirty="0"/>
              <a:t>, qui </a:t>
            </a:r>
            <a:r>
              <a:rPr lang="fr-FR" sz="1800" dirty="0" err="1"/>
              <a:t>fratri</a:t>
            </a:r>
            <a:r>
              <a:rPr lang="fr-FR" sz="1800" dirty="0"/>
              <a:t> </a:t>
            </a:r>
            <a:r>
              <a:rPr lang="fr-FR" sz="1800" dirty="0" err="1"/>
              <a:t>suo</a:t>
            </a:r>
            <a:r>
              <a:rPr lang="fr-FR" sz="1800" dirty="0"/>
              <a:t> </a:t>
            </a:r>
            <a:r>
              <a:rPr lang="fr-FR" sz="1800" dirty="0" err="1"/>
              <a:t>cesserat</a:t>
            </a:r>
            <a:r>
              <a:rPr lang="fr-FR" sz="1800" dirty="0"/>
              <a:t> </a:t>
            </a:r>
            <a:r>
              <a:rPr lang="fr-FR" sz="1800" dirty="0" err="1"/>
              <a:t>regni</a:t>
            </a:r>
            <a:r>
              <a:rPr lang="fr-FR" sz="1800" dirty="0"/>
              <a:t> </a:t>
            </a:r>
            <a:r>
              <a:rPr lang="fr-FR" sz="1800" dirty="0" err="1"/>
              <a:t>contentione</a:t>
            </a:r>
            <a:r>
              <a:rPr lang="fr-FR" sz="1800" dirty="0"/>
              <a:t>. </a:t>
            </a:r>
            <a:r>
              <a:rPr lang="fr-FR" sz="1800" dirty="0" err="1"/>
              <a:t>igitur</a:t>
            </a:r>
            <a:r>
              <a:rPr lang="fr-FR" sz="1800" dirty="0"/>
              <a:t> in </a:t>
            </a:r>
            <a:r>
              <a:rPr lang="fr-FR" sz="1800" dirty="0" err="1"/>
              <a:t>Etruria</a:t>
            </a:r>
            <a:r>
              <a:rPr lang="fr-FR" sz="1800" dirty="0"/>
              <a:t> inter </a:t>
            </a:r>
            <a:r>
              <a:rPr lang="fr-FR" sz="1800" dirty="0" err="1"/>
              <a:t>ceteros</a:t>
            </a:r>
            <a:r>
              <a:rPr lang="fr-FR" sz="1800" dirty="0"/>
              <a:t> </a:t>
            </a:r>
            <a:r>
              <a:rPr lang="fr-FR" sz="1800" dirty="0" err="1"/>
              <a:t>ritus</a:t>
            </a:r>
            <a:r>
              <a:rPr lang="fr-FR" sz="1800" dirty="0"/>
              <a:t> </a:t>
            </a:r>
            <a:r>
              <a:rPr lang="fr-FR" sz="1800" dirty="0" err="1"/>
              <a:t>superstitionum</a:t>
            </a:r>
            <a:r>
              <a:rPr lang="fr-FR" sz="1800" dirty="0"/>
              <a:t> </a:t>
            </a:r>
            <a:r>
              <a:rPr lang="fr-FR" sz="1800" dirty="0" err="1"/>
              <a:t>suarum</a:t>
            </a:r>
            <a:r>
              <a:rPr lang="fr-FR" sz="1800" dirty="0"/>
              <a:t> </a:t>
            </a:r>
            <a:r>
              <a:rPr lang="fr-FR" sz="1800" dirty="0" err="1"/>
              <a:t>spectacula</a:t>
            </a:r>
            <a:r>
              <a:rPr lang="fr-FR" sz="1800" dirty="0"/>
              <a:t> </a:t>
            </a:r>
            <a:r>
              <a:rPr lang="fr-FR" sz="1800" dirty="0" err="1"/>
              <a:t>quoque</a:t>
            </a:r>
            <a:r>
              <a:rPr lang="fr-FR" sz="1800" dirty="0"/>
              <a:t> </a:t>
            </a:r>
            <a:r>
              <a:rPr lang="fr-FR" sz="1800" dirty="0" err="1"/>
              <a:t>religionis</a:t>
            </a:r>
            <a:r>
              <a:rPr lang="fr-FR" sz="1800" dirty="0"/>
              <a:t> nomine </a:t>
            </a:r>
            <a:r>
              <a:rPr lang="fr-FR" sz="1800" dirty="0" err="1"/>
              <a:t>instituunt</a:t>
            </a:r>
            <a:r>
              <a:rPr lang="fr-FR" sz="1800" dirty="0"/>
              <a:t>. inde Romani </a:t>
            </a:r>
            <a:r>
              <a:rPr lang="fr-FR" sz="1800" dirty="0" err="1"/>
              <a:t>arcessitos</a:t>
            </a:r>
            <a:r>
              <a:rPr lang="fr-FR" sz="1800" dirty="0"/>
              <a:t> artifices </a:t>
            </a:r>
            <a:r>
              <a:rPr lang="fr-FR" sz="1800" dirty="0" err="1"/>
              <a:t>mutuantur</a:t>
            </a:r>
            <a:r>
              <a:rPr lang="fr-FR" sz="1800" dirty="0"/>
              <a:t>, </a:t>
            </a:r>
            <a:r>
              <a:rPr lang="fr-FR" sz="1800" dirty="0" err="1"/>
              <a:t>itemque</a:t>
            </a:r>
            <a:r>
              <a:rPr lang="fr-FR" sz="1800" dirty="0"/>
              <a:t> </a:t>
            </a:r>
            <a:r>
              <a:rPr lang="fr-FR" sz="1800" dirty="0" err="1"/>
              <a:t>enuntiationem</a:t>
            </a:r>
            <a:r>
              <a:rPr lang="fr-FR" sz="1800" dirty="0"/>
              <a:t>, ut </a:t>
            </a:r>
            <a:r>
              <a:rPr lang="fr-FR" sz="1800" b="1" dirty="0" err="1"/>
              <a:t>ludi</a:t>
            </a:r>
            <a:r>
              <a:rPr lang="fr-FR" sz="1800" b="1" dirty="0"/>
              <a:t> a </a:t>
            </a:r>
            <a:r>
              <a:rPr lang="fr-FR" sz="1800" b="1" dirty="0" err="1"/>
              <a:t>Lydis</a:t>
            </a:r>
            <a:r>
              <a:rPr lang="fr-FR" sz="1800" b="1" dirty="0"/>
              <a:t> </a:t>
            </a:r>
            <a:r>
              <a:rPr lang="fr-FR" sz="1800" b="1" dirty="0" err="1"/>
              <a:t>vocarentur</a:t>
            </a:r>
            <a:r>
              <a:rPr lang="fr-FR" sz="1800" dirty="0"/>
              <a:t>. </a:t>
            </a:r>
            <a:r>
              <a:rPr lang="fr-FR" sz="1800" dirty="0" err="1"/>
              <a:t>originibus</a:t>
            </a:r>
            <a:r>
              <a:rPr lang="fr-FR" sz="1800" dirty="0"/>
              <a:t> </a:t>
            </a:r>
            <a:r>
              <a:rPr lang="fr-FR" sz="1800" dirty="0" err="1"/>
              <a:t>quidem</a:t>
            </a:r>
            <a:r>
              <a:rPr lang="fr-FR" sz="1800" dirty="0"/>
              <a:t> ut </a:t>
            </a:r>
            <a:r>
              <a:rPr lang="fr-FR" sz="1800" dirty="0" err="1"/>
              <a:t>secretioribus</a:t>
            </a:r>
            <a:r>
              <a:rPr lang="fr-FR" sz="1800" dirty="0"/>
              <a:t> et </a:t>
            </a:r>
            <a:r>
              <a:rPr lang="fr-FR" sz="1800" dirty="0" err="1"/>
              <a:t>ignotis</a:t>
            </a:r>
            <a:r>
              <a:rPr lang="fr-FR" sz="1800" dirty="0"/>
              <a:t> </a:t>
            </a:r>
            <a:r>
              <a:rPr lang="fr-FR" sz="1800" dirty="0" err="1"/>
              <a:t>penes</a:t>
            </a:r>
            <a:r>
              <a:rPr lang="fr-FR" sz="1800" dirty="0"/>
              <a:t> </a:t>
            </a:r>
            <a:r>
              <a:rPr lang="fr-FR" sz="1800" dirty="0" err="1"/>
              <a:t>plures</a:t>
            </a:r>
            <a:r>
              <a:rPr lang="fr-FR" sz="1800" dirty="0"/>
              <a:t> </a:t>
            </a:r>
            <a:r>
              <a:rPr lang="fr-FR" sz="1800" dirty="0" err="1"/>
              <a:t>nostrorum</a:t>
            </a:r>
            <a:r>
              <a:rPr lang="fr-FR" sz="1800" dirty="0"/>
              <a:t>.</a:t>
            </a:r>
          </a:p>
          <a:p>
            <a:pPr algn="just"/>
            <a:endParaRPr lang="fr-FR" sz="1800" dirty="0"/>
          </a:p>
          <a:p>
            <a:pPr algn="just"/>
            <a:r>
              <a:rPr lang="fr-FR" sz="1800" dirty="0"/>
              <a:t> « L'origine des jeux étant obscure et inconnue à la plupart de nos frères, nous n'avons dû la chercher ni plus haut ni ailleurs que dans les monuments littéraires des païens. Il nous reste plusieurs de leurs écrivains qui ont traité de cette matière. Quant à l'institution première des jeux, ils racontent, d'après Timée, que les Lydiens, sortis de l'Asie sous la conduite de </a:t>
            </a:r>
            <a:r>
              <a:rPr lang="fr-FR" sz="1800" dirty="0" err="1"/>
              <a:t>Tyrrhénus</a:t>
            </a:r>
            <a:r>
              <a:rPr lang="fr-FR" sz="1800" dirty="0"/>
              <a:t>, qui avait été contraint de céder le royaume à son frère </a:t>
            </a:r>
            <a:r>
              <a:rPr lang="fr-FR" sz="1800" dirty="0" err="1"/>
              <a:t>Lydus</a:t>
            </a:r>
            <a:r>
              <a:rPr lang="fr-FR" sz="1800" dirty="0"/>
              <a:t>, s'établirent dans l'Étrurie. Là, entre autres cérémonies superstitieuses, ils fondèrent des spectacles sous un voile de religion. Les Romains, après avoir appelé chez eux quelques-uns de ces étrangers, leur empruntèrent le spectacle, le temps de la célébration, et jusqu'au nom qui le désignait, </a:t>
            </a:r>
            <a:r>
              <a:rPr lang="fr-FR" sz="1800" i="1" dirty="0" err="1"/>
              <a:t>ludi</a:t>
            </a:r>
            <a:r>
              <a:rPr lang="fr-FR" sz="1800" dirty="0"/>
              <a:t>, de Lydiens ».</a:t>
            </a:r>
          </a:p>
          <a:p>
            <a:pPr algn="just"/>
            <a:endParaRPr lang="fr-FR" sz="1800" dirty="0"/>
          </a:p>
          <a:p>
            <a:pPr algn="just"/>
            <a:endParaRPr lang="fr-FR" dirty="0"/>
          </a:p>
        </p:txBody>
      </p:sp>
    </p:spTree>
    <p:extLst>
      <p:ext uri="{BB962C8B-B14F-4D97-AF65-F5344CB8AC3E}">
        <p14:creationId xmlns:p14="http://schemas.microsoft.com/office/powerpoint/2010/main" val="1948214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E43D3B5-D139-4AF2-B760-A2D13A5370F6}"/>
              </a:ext>
            </a:extLst>
          </p:cNvPr>
          <p:cNvSpPr>
            <a:spLocks noGrp="1"/>
          </p:cNvSpPr>
          <p:nvPr>
            <p:ph type="title"/>
          </p:nvPr>
        </p:nvSpPr>
        <p:spPr/>
        <p:txBody>
          <a:bodyPr>
            <a:normAutofit/>
          </a:bodyPr>
          <a:lstStyle/>
          <a:p>
            <a:r>
              <a:rPr lang="fr-FR" sz="2800" dirty="0"/>
              <a:t>Tombe François</a:t>
            </a:r>
          </a:p>
        </p:txBody>
      </p:sp>
      <p:pic>
        <p:nvPicPr>
          <p:cNvPr id="5" name="Espace réservé du contenu 4">
            <a:extLst>
              <a:ext uri="{FF2B5EF4-FFF2-40B4-BE49-F238E27FC236}">
                <a16:creationId xmlns:a16="http://schemas.microsoft.com/office/drawing/2014/main" xmlns="" id="{DD4366EB-ACB6-4EAA-9DF9-4096A23736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0706" y="1825625"/>
            <a:ext cx="8030588" cy="4351338"/>
          </a:xfrm>
        </p:spPr>
      </p:pic>
    </p:spTree>
    <p:extLst>
      <p:ext uri="{BB962C8B-B14F-4D97-AF65-F5344CB8AC3E}">
        <p14:creationId xmlns:p14="http://schemas.microsoft.com/office/powerpoint/2010/main" val="2256146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BD6DA93-E043-4C7A-AFEC-BB942B3369A0}"/>
              </a:ext>
            </a:extLst>
          </p:cNvPr>
          <p:cNvSpPr>
            <a:spLocks noGrp="1"/>
          </p:cNvSpPr>
          <p:nvPr>
            <p:ph type="title"/>
          </p:nvPr>
        </p:nvSpPr>
        <p:spPr/>
        <p:txBody>
          <a:bodyPr>
            <a:normAutofit/>
          </a:bodyPr>
          <a:lstStyle/>
          <a:p>
            <a:r>
              <a:rPr lang="fr-FR" sz="2800" dirty="0"/>
              <a:t>Peintre de </a:t>
            </a:r>
            <a:r>
              <a:rPr lang="fr-FR" sz="2800" dirty="0" err="1"/>
              <a:t>Micali</a:t>
            </a:r>
            <a:endParaRPr lang="fr-FR" sz="2800" dirty="0"/>
          </a:p>
        </p:txBody>
      </p:sp>
      <p:pic>
        <p:nvPicPr>
          <p:cNvPr id="5" name="Espace réservé du contenu 4">
            <a:extLst>
              <a:ext uri="{FF2B5EF4-FFF2-40B4-BE49-F238E27FC236}">
                <a16:creationId xmlns:a16="http://schemas.microsoft.com/office/drawing/2014/main" xmlns="" id="{FDDA1AB8-E324-4323-BF64-B7673716A9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5550" y="2043906"/>
            <a:ext cx="7200900" cy="3914775"/>
          </a:xfrm>
        </p:spPr>
      </p:pic>
    </p:spTree>
    <p:extLst>
      <p:ext uri="{BB962C8B-B14F-4D97-AF65-F5344CB8AC3E}">
        <p14:creationId xmlns:p14="http://schemas.microsoft.com/office/powerpoint/2010/main" val="1060782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DA1438C-7E4E-475A-A375-707D230EB359}"/>
              </a:ext>
            </a:extLst>
          </p:cNvPr>
          <p:cNvSpPr>
            <a:spLocks noGrp="1"/>
          </p:cNvSpPr>
          <p:nvPr>
            <p:ph type="title"/>
          </p:nvPr>
        </p:nvSpPr>
        <p:spPr/>
        <p:txBody>
          <a:bodyPr>
            <a:normAutofit/>
          </a:bodyPr>
          <a:lstStyle/>
          <a:p>
            <a:r>
              <a:rPr lang="fr-FR" sz="2800" dirty="0"/>
              <a:t>Peintre de </a:t>
            </a:r>
            <a:r>
              <a:rPr lang="fr-FR" sz="2800" dirty="0" err="1"/>
              <a:t>Micali</a:t>
            </a:r>
            <a:endParaRPr lang="fr-FR" sz="2800" dirty="0"/>
          </a:p>
        </p:txBody>
      </p:sp>
      <p:pic>
        <p:nvPicPr>
          <p:cNvPr id="5" name="Espace réservé du contenu 4">
            <a:extLst>
              <a:ext uri="{FF2B5EF4-FFF2-40B4-BE49-F238E27FC236}">
                <a16:creationId xmlns:a16="http://schemas.microsoft.com/office/drawing/2014/main" xmlns="" id="{22F952E0-41CB-4753-A653-E2A58F9C48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3864" y="2481101"/>
            <a:ext cx="2144272" cy="3040386"/>
          </a:xfrm>
        </p:spPr>
      </p:pic>
    </p:spTree>
    <p:extLst>
      <p:ext uri="{BB962C8B-B14F-4D97-AF65-F5344CB8AC3E}">
        <p14:creationId xmlns:p14="http://schemas.microsoft.com/office/powerpoint/2010/main" val="1620293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89252E6-021A-4263-B698-AA003EA1AB56}"/>
              </a:ext>
            </a:extLst>
          </p:cNvPr>
          <p:cNvSpPr>
            <a:spLocks noGrp="1"/>
          </p:cNvSpPr>
          <p:nvPr>
            <p:ph type="title"/>
          </p:nvPr>
        </p:nvSpPr>
        <p:spPr/>
        <p:txBody>
          <a:bodyPr>
            <a:normAutofit/>
          </a:bodyPr>
          <a:lstStyle/>
          <a:p>
            <a:r>
              <a:rPr lang="fr-FR" sz="2800" dirty="0"/>
              <a:t>Peintre de </a:t>
            </a:r>
            <a:r>
              <a:rPr lang="fr-FR" sz="2800" dirty="0" err="1"/>
              <a:t>Micali</a:t>
            </a:r>
            <a:endParaRPr lang="fr-FR" sz="2800" dirty="0"/>
          </a:p>
        </p:txBody>
      </p:sp>
      <p:pic>
        <p:nvPicPr>
          <p:cNvPr id="5" name="Espace réservé du contenu 4">
            <a:extLst>
              <a:ext uri="{FF2B5EF4-FFF2-40B4-BE49-F238E27FC236}">
                <a16:creationId xmlns:a16="http://schemas.microsoft.com/office/drawing/2014/main" xmlns="" id="{4DF4E87D-AF00-4851-A80B-01B86BB6D1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8436" y="2467385"/>
            <a:ext cx="2135128" cy="3067818"/>
          </a:xfrm>
        </p:spPr>
      </p:pic>
    </p:spTree>
    <p:extLst>
      <p:ext uri="{BB962C8B-B14F-4D97-AF65-F5344CB8AC3E}">
        <p14:creationId xmlns:p14="http://schemas.microsoft.com/office/powerpoint/2010/main" val="3208180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2DCB502-E348-4198-AFE6-E7D16FDBE9C9}"/>
              </a:ext>
            </a:extLst>
          </p:cNvPr>
          <p:cNvSpPr>
            <a:spLocks noGrp="1"/>
          </p:cNvSpPr>
          <p:nvPr>
            <p:ph type="title"/>
          </p:nvPr>
        </p:nvSpPr>
        <p:spPr/>
        <p:txBody>
          <a:bodyPr>
            <a:normAutofit/>
          </a:bodyPr>
          <a:lstStyle/>
          <a:p>
            <a:r>
              <a:rPr lang="fr-FR" sz="2800" dirty="0"/>
              <a:t>Tombe de Poggio al Moro</a:t>
            </a:r>
          </a:p>
        </p:txBody>
      </p:sp>
      <p:pic>
        <p:nvPicPr>
          <p:cNvPr id="5" name="Espace réservé du contenu 4">
            <a:extLst>
              <a:ext uri="{FF2B5EF4-FFF2-40B4-BE49-F238E27FC236}">
                <a16:creationId xmlns:a16="http://schemas.microsoft.com/office/drawing/2014/main" xmlns="" id="{50196FA1-CDCC-4525-B274-31861EC8A9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2960402"/>
            <a:ext cx="3048000" cy="2081784"/>
          </a:xfrm>
        </p:spPr>
      </p:pic>
    </p:spTree>
    <p:extLst>
      <p:ext uri="{BB962C8B-B14F-4D97-AF65-F5344CB8AC3E}">
        <p14:creationId xmlns:p14="http://schemas.microsoft.com/office/powerpoint/2010/main" val="1915977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0A3EF75-9EBA-45C1-BBD6-5B269A0E342E}"/>
              </a:ext>
            </a:extLst>
          </p:cNvPr>
          <p:cNvSpPr>
            <a:spLocks noGrp="1"/>
          </p:cNvSpPr>
          <p:nvPr>
            <p:ph type="title"/>
          </p:nvPr>
        </p:nvSpPr>
        <p:spPr/>
        <p:txBody>
          <a:bodyPr>
            <a:normAutofit/>
          </a:bodyPr>
          <a:lstStyle/>
          <a:p>
            <a:r>
              <a:rPr lang="fr-FR" sz="2800" dirty="0"/>
              <a:t>Tombe de Poggio al Moro</a:t>
            </a:r>
          </a:p>
        </p:txBody>
      </p:sp>
      <p:pic>
        <p:nvPicPr>
          <p:cNvPr id="5" name="Espace réservé du contenu 4">
            <a:extLst>
              <a:ext uri="{FF2B5EF4-FFF2-40B4-BE49-F238E27FC236}">
                <a16:creationId xmlns:a16="http://schemas.microsoft.com/office/drawing/2014/main" xmlns="" id="{CE37EE98-3977-462B-918C-2C521D5C2B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0" y="3322352"/>
            <a:ext cx="4572000" cy="1357884"/>
          </a:xfrm>
        </p:spPr>
      </p:pic>
    </p:spTree>
    <p:extLst>
      <p:ext uri="{BB962C8B-B14F-4D97-AF65-F5344CB8AC3E}">
        <p14:creationId xmlns:p14="http://schemas.microsoft.com/office/powerpoint/2010/main" val="2771629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A7E938D-670F-4400-862B-8E9EA84A30D9}"/>
              </a:ext>
            </a:extLst>
          </p:cNvPr>
          <p:cNvSpPr>
            <a:spLocks noGrp="1"/>
          </p:cNvSpPr>
          <p:nvPr>
            <p:ph type="title"/>
          </p:nvPr>
        </p:nvSpPr>
        <p:spPr/>
        <p:txBody>
          <a:bodyPr>
            <a:normAutofit/>
          </a:bodyPr>
          <a:lstStyle/>
          <a:p>
            <a:r>
              <a:rPr lang="fr-FR" sz="2800" dirty="0"/>
              <a:t>Tombe des Augures</a:t>
            </a:r>
          </a:p>
        </p:txBody>
      </p:sp>
      <p:pic>
        <p:nvPicPr>
          <p:cNvPr id="5" name="Espace réservé du contenu 4">
            <a:extLst>
              <a:ext uri="{FF2B5EF4-FFF2-40B4-BE49-F238E27FC236}">
                <a16:creationId xmlns:a16="http://schemas.microsoft.com/office/drawing/2014/main" xmlns="" id="{D5C51346-14B9-4BA3-A5A4-0E0966CC0C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0708" y="1825625"/>
            <a:ext cx="5590584" cy="4351338"/>
          </a:xfrm>
        </p:spPr>
      </p:pic>
    </p:spTree>
    <p:extLst>
      <p:ext uri="{BB962C8B-B14F-4D97-AF65-F5344CB8AC3E}">
        <p14:creationId xmlns:p14="http://schemas.microsoft.com/office/powerpoint/2010/main" val="3732230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51B5CFB-BA72-4AF2-BC0C-08A848A3CB05}"/>
              </a:ext>
            </a:extLst>
          </p:cNvPr>
          <p:cNvSpPr>
            <a:spLocks noGrp="1"/>
          </p:cNvSpPr>
          <p:nvPr>
            <p:ph type="title"/>
          </p:nvPr>
        </p:nvSpPr>
        <p:spPr/>
        <p:txBody>
          <a:bodyPr/>
          <a:lstStyle/>
          <a:p>
            <a:r>
              <a:rPr lang="fr-FR" dirty="0"/>
              <a:t>Tombe des Augures</a:t>
            </a:r>
          </a:p>
        </p:txBody>
      </p:sp>
      <p:pic>
        <p:nvPicPr>
          <p:cNvPr id="5" name="Espace réservé du contenu 4">
            <a:extLst>
              <a:ext uri="{FF2B5EF4-FFF2-40B4-BE49-F238E27FC236}">
                <a16:creationId xmlns:a16="http://schemas.microsoft.com/office/drawing/2014/main" xmlns="" id="{CDEF4442-262B-4B4C-9EC2-2C25565378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7012" y="2043906"/>
            <a:ext cx="6657975" cy="3914775"/>
          </a:xfrm>
        </p:spPr>
      </p:pic>
    </p:spTree>
    <p:extLst>
      <p:ext uri="{BB962C8B-B14F-4D97-AF65-F5344CB8AC3E}">
        <p14:creationId xmlns:p14="http://schemas.microsoft.com/office/powerpoint/2010/main" val="2725118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14AD43C-B01B-4089-A948-F8E9E49883B8}"/>
              </a:ext>
            </a:extLst>
          </p:cNvPr>
          <p:cNvSpPr>
            <a:spLocks noGrp="1"/>
          </p:cNvSpPr>
          <p:nvPr>
            <p:ph type="title"/>
          </p:nvPr>
        </p:nvSpPr>
        <p:spPr/>
        <p:txBody>
          <a:bodyPr>
            <a:normAutofit/>
          </a:bodyPr>
          <a:lstStyle/>
          <a:p>
            <a:r>
              <a:rPr lang="fr-FR" sz="2800" dirty="0"/>
              <a:t>Tombe des Augures</a:t>
            </a:r>
          </a:p>
        </p:txBody>
      </p:sp>
      <p:pic>
        <p:nvPicPr>
          <p:cNvPr id="5" name="Espace réservé du contenu 4">
            <a:extLst>
              <a:ext uri="{FF2B5EF4-FFF2-40B4-BE49-F238E27FC236}">
                <a16:creationId xmlns:a16="http://schemas.microsoft.com/office/drawing/2014/main" xmlns="" id="{D4FE8965-4F93-4799-99C8-07672D6DFE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7075" y="2339181"/>
            <a:ext cx="5657850" cy="3324225"/>
          </a:xfrm>
        </p:spPr>
      </p:pic>
    </p:spTree>
    <p:extLst>
      <p:ext uri="{BB962C8B-B14F-4D97-AF65-F5344CB8AC3E}">
        <p14:creationId xmlns:p14="http://schemas.microsoft.com/office/powerpoint/2010/main" val="1770961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AF33BB1-668D-4819-8BCD-7AA2A0386F09}"/>
              </a:ext>
            </a:extLst>
          </p:cNvPr>
          <p:cNvSpPr>
            <a:spLocks noGrp="1"/>
          </p:cNvSpPr>
          <p:nvPr>
            <p:ph type="title"/>
          </p:nvPr>
        </p:nvSpPr>
        <p:spPr/>
        <p:txBody>
          <a:bodyPr>
            <a:normAutofit/>
          </a:bodyPr>
          <a:lstStyle/>
          <a:p>
            <a:r>
              <a:rPr lang="fr-FR" sz="2800" dirty="0"/>
              <a:t>Tombe des Augures</a:t>
            </a:r>
          </a:p>
        </p:txBody>
      </p:sp>
      <p:pic>
        <p:nvPicPr>
          <p:cNvPr id="5" name="Espace réservé du contenu 4">
            <a:extLst>
              <a:ext uri="{FF2B5EF4-FFF2-40B4-BE49-F238E27FC236}">
                <a16:creationId xmlns:a16="http://schemas.microsoft.com/office/drawing/2014/main" xmlns="" id="{E5E05A0D-F601-4088-B10D-43720E88F2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7925" y="2277269"/>
            <a:ext cx="7296150" cy="3448050"/>
          </a:xfrm>
        </p:spPr>
      </p:pic>
    </p:spTree>
    <p:extLst>
      <p:ext uri="{BB962C8B-B14F-4D97-AF65-F5344CB8AC3E}">
        <p14:creationId xmlns:p14="http://schemas.microsoft.com/office/powerpoint/2010/main" val="1880319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C2A35D1-5B28-4E50-91AE-7F29C95AC47A}"/>
              </a:ext>
            </a:extLst>
          </p:cNvPr>
          <p:cNvSpPr>
            <a:spLocks noGrp="1"/>
          </p:cNvSpPr>
          <p:nvPr>
            <p:ph type="title"/>
          </p:nvPr>
        </p:nvSpPr>
        <p:spPr/>
        <p:txBody>
          <a:bodyPr>
            <a:normAutofit/>
          </a:bodyPr>
          <a:lstStyle/>
          <a:p>
            <a:r>
              <a:rPr lang="fr-FR" sz="2800" dirty="0"/>
              <a:t>Isidore, </a:t>
            </a:r>
            <a:r>
              <a:rPr lang="fr-FR" sz="2800" i="1" dirty="0" err="1"/>
              <a:t>Etymologiae</a:t>
            </a:r>
            <a:r>
              <a:rPr lang="fr-FR" sz="2800" dirty="0"/>
              <a:t>, XVIII, 16</a:t>
            </a:r>
          </a:p>
        </p:txBody>
      </p:sp>
      <p:sp>
        <p:nvSpPr>
          <p:cNvPr id="3" name="Espace réservé du contenu 2">
            <a:extLst>
              <a:ext uri="{FF2B5EF4-FFF2-40B4-BE49-F238E27FC236}">
                <a16:creationId xmlns:a16="http://schemas.microsoft.com/office/drawing/2014/main" xmlns="" id="{7EBDCC04-CC96-4417-A964-86D941C21E2B}"/>
              </a:ext>
            </a:extLst>
          </p:cNvPr>
          <p:cNvSpPr>
            <a:spLocks noGrp="1"/>
          </p:cNvSpPr>
          <p:nvPr>
            <p:ph idx="1"/>
          </p:nvPr>
        </p:nvSpPr>
        <p:spPr/>
        <p:txBody>
          <a:bodyPr/>
          <a:lstStyle/>
          <a:p>
            <a:pPr algn="just"/>
            <a:r>
              <a:rPr lang="fr-FR" dirty="0" err="1"/>
              <a:t>Varro</a:t>
            </a:r>
            <a:r>
              <a:rPr lang="fr-FR" dirty="0"/>
              <a:t> </a:t>
            </a:r>
            <a:r>
              <a:rPr lang="fr-FR" dirty="0" err="1"/>
              <a:t>autem</a:t>
            </a:r>
            <a:r>
              <a:rPr lang="fr-FR" dirty="0"/>
              <a:t> </a:t>
            </a:r>
            <a:r>
              <a:rPr lang="fr-FR" dirty="0" err="1"/>
              <a:t>dicit</a:t>
            </a:r>
            <a:r>
              <a:rPr lang="fr-FR" dirty="0"/>
              <a:t> </a:t>
            </a:r>
            <a:r>
              <a:rPr lang="fr-FR" dirty="0" err="1"/>
              <a:t>ludos</a:t>
            </a:r>
            <a:r>
              <a:rPr lang="fr-FR" dirty="0"/>
              <a:t> luso </a:t>
            </a:r>
            <a:r>
              <a:rPr lang="fr-FR" dirty="0" err="1"/>
              <a:t>vocatos</a:t>
            </a:r>
            <a:r>
              <a:rPr lang="fr-FR" dirty="0"/>
              <a:t>, quod </a:t>
            </a:r>
            <a:r>
              <a:rPr lang="fr-FR" dirty="0" err="1"/>
              <a:t>iuvenes</a:t>
            </a:r>
            <a:r>
              <a:rPr lang="fr-FR" dirty="0"/>
              <a:t> per dies </a:t>
            </a:r>
            <a:r>
              <a:rPr lang="fr-FR" dirty="0" err="1"/>
              <a:t>festos</a:t>
            </a:r>
            <a:r>
              <a:rPr lang="fr-FR" dirty="0"/>
              <a:t> </a:t>
            </a:r>
            <a:r>
              <a:rPr lang="fr-FR" dirty="0" err="1"/>
              <a:t>solebant</a:t>
            </a:r>
            <a:r>
              <a:rPr lang="fr-FR" dirty="0"/>
              <a:t> </a:t>
            </a:r>
            <a:r>
              <a:rPr lang="fr-FR" dirty="0" err="1"/>
              <a:t>ludi</a:t>
            </a:r>
            <a:r>
              <a:rPr lang="fr-FR" dirty="0"/>
              <a:t> </a:t>
            </a:r>
            <a:r>
              <a:rPr lang="fr-FR" dirty="0" err="1"/>
              <a:t>exultatione</a:t>
            </a:r>
            <a:r>
              <a:rPr lang="fr-FR" dirty="0"/>
              <a:t> populum </a:t>
            </a:r>
            <a:r>
              <a:rPr lang="fr-FR" dirty="0" err="1"/>
              <a:t>delectare</a:t>
            </a:r>
            <a:r>
              <a:rPr lang="fr-FR" dirty="0"/>
              <a:t>. </a:t>
            </a:r>
            <a:r>
              <a:rPr lang="fr-FR" dirty="0" err="1"/>
              <a:t>Vnde</a:t>
            </a:r>
            <a:r>
              <a:rPr lang="fr-FR" dirty="0"/>
              <a:t> et </a:t>
            </a:r>
            <a:r>
              <a:rPr lang="fr-FR" dirty="0" err="1"/>
              <a:t>eum</a:t>
            </a:r>
            <a:r>
              <a:rPr lang="fr-FR" dirty="0"/>
              <a:t> </a:t>
            </a:r>
            <a:r>
              <a:rPr lang="fr-FR" dirty="0" err="1"/>
              <a:t>lusum</a:t>
            </a:r>
            <a:r>
              <a:rPr lang="fr-FR" dirty="0"/>
              <a:t> </a:t>
            </a:r>
            <a:r>
              <a:rPr lang="fr-FR" dirty="0" err="1"/>
              <a:t>iuvenum</a:t>
            </a:r>
            <a:r>
              <a:rPr lang="fr-FR" dirty="0"/>
              <a:t> et </a:t>
            </a:r>
            <a:r>
              <a:rPr lang="fr-FR" dirty="0" err="1"/>
              <a:t>diebus</a:t>
            </a:r>
            <a:r>
              <a:rPr lang="fr-FR" dirty="0"/>
              <a:t> </a:t>
            </a:r>
            <a:r>
              <a:rPr lang="fr-FR" dirty="0" err="1"/>
              <a:t>festis</a:t>
            </a:r>
            <a:r>
              <a:rPr lang="fr-FR" dirty="0"/>
              <a:t> et </a:t>
            </a:r>
            <a:r>
              <a:rPr lang="fr-FR" dirty="0" err="1"/>
              <a:t>templis</a:t>
            </a:r>
            <a:r>
              <a:rPr lang="fr-FR" dirty="0"/>
              <a:t> et </a:t>
            </a:r>
            <a:r>
              <a:rPr lang="fr-FR" dirty="0" err="1"/>
              <a:t>religionibus</a:t>
            </a:r>
            <a:r>
              <a:rPr lang="fr-FR" dirty="0"/>
              <a:t> </a:t>
            </a:r>
            <a:r>
              <a:rPr lang="fr-FR" dirty="0" err="1"/>
              <a:t>reputant</a:t>
            </a:r>
            <a:r>
              <a:rPr lang="fr-FR" dirty="0"/>
              <a:t>.</a:t>
            </a:r>
          </a:p>
          <a:p>
            <a:pPr algn="just"/>
            <a:endParaRPr lang="fr-FR" dirty="0"/>
          </a:p>
          <a:p>
            <a:pPr algn="just"/>
            <a:r>
              <a:rPr lang="fr-FR" dirty="0"/>
              <a:t>« </a:t>
            </a:r>
            <a:r>
              <a:rPr lang="fr-FR" dirty="0" err="1"/>
              <a:t>Varro</a:t>
            </a:r>
            <a:r>
              <a:rPr lang="fr-FR" dirty="0"/>
              <a:t> disait, en revanche, que le terme </a:t>
            </a:r>
            <a:r>
              <a:rPr lang="fr-FR" i="1" dirty="0" err="1"/>
              <a:t>ludi</a:t>
            </a:r>
            <a:r>
              <a:rPr lang="fr-FR" dirty="0"/>
              <a:t> tire son origine de </a:t>
            </a:r>
            <a:r>
              <a:rPr lang="fr-FR" i="1" dirty="0" err="1"/>
              <a:t>lusi</a:t>
            </a:r>
            <a:r>
              <a:rPr lang="fr-FR" dirty="0"/>
              <a:t>, parce que durant les jours de fête les jeunes hommes amusaient le peuple grâce à la verve de leurs jeux. Donc, ils considérèrent ces loisirs de jeunes appropriés aux fêtes, aux temples et aux rites religieux ».</a:t>
            </a:r>
          </a:p>
          <a:p>
            <a:pPr algn="just"/>
            <a:endParaRPr lang="fr-FR" dirty="0"/>
          </a:p>
          <a:p>
            <a:pPr algn="just"/>
            <a:endParaRPr lang="fr-FR" dirty="0"/>
          </a:p>
          <a:p>
            <a:pPr algn="just"/>
            <a:endParaRPr lang="fr-FR" dirty="0"/>
          </a:p>
          <a:p>
            <a:pPr algn="just"/>
            <a:endParaRPr lang="fr-FR" dirty="0"/>
          </a:p>
        </p:txBody>
      </p:sp>
    </p:spTree>
    <p:extLst>
      <p:ext uri="{BB962C8B-B14F-4D97-AF65-F5344CB8AC3E}">
        <p14:creationId xmlns:p14="http://schemas.microsoft.com/office/powerpoint/2010/main" val="2316810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27EF86A-6711-483D-9FA9-621EA4E21F5B}"/>
              </a:ext>
            </a:extLst>
          </p:cNvPr>
          <p:cNvSpPr>
            <a:spLocks noGrp="1"/>
          </p:cNvSpPr>
          <p:nvPr>
            <p:ph type="title"/>
          </p:nvPr>
        </p:nvSpPr>
        <p:spPr/>
        <p:txBody>
          <a:bodyPr>
            <a:normAutofit/>
          </a:bodyPr>
          <a:lstStyle/>
          <a:p>
            <a:r>
              <a:rPr lang="fr-FR" sz="2800" dirty="0"/>
              <a:t>Tombe des Augures</a:t>
            </a:r>
          </a:p>
        </p:txBody>
      </p:sp>
      <p:pic>
        <p:nvPicPr>
          <p:cNvPr id="5" name="Espace réservé du contenu 4">
            <a:extLst>
              <a:ext uri="{FF2B5EF4-FFF2-40B4-BE49-F238E27FC236}">
                <a16:creationId xmlns:a16="http://schemas.microsoft.com/office/drawing/2014/main" xmlns="" id="{AB23B3E0-3C53-49FE-BCDE-7DEADA9308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3195" y="1825625"/>
            <a:ext cx="3505609" cy="4351338"/>
          </a:xfrm>
        </p:spPr>
      </p:pic>
    </p:spTree>
    <p:extLst>
      <p:ext uri="{BB962C8B-B14F-4D97-AF65-F5344CB8AC3E}">
        <p14:creationId xmlns:p14="http://schemas.microsoft.com/office/powerpoint/2010/main" val="2158313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EA92C97-B9B6-4DBB-97BE-C09DA7E23559}"/>
              </a:ext>
            </a:extLst>
          </p:cNvPr>
          <p:cNvSpPr>
            <a:spLocks noGrp="1"/>
          </p:cNvSpPr>
          <p:nvPr>
            <p:ph type="title"/>
          </p:nvPr>
        </p:nvSpPr>
        <p:spPr/>
        <p:txBody>
          <a:bodyPr>
            <a:normAutofit/>
          </a:bodyPr>
          <a:lstStyle/>
          <a:p>
            <a:r>
              <a:rPr lang="fr-FR" sz="2800" dirty="0"/>
              <a:t>Tombe des Olympiades</a:t>
            </a:r>
          </a:p>
        </p:txBody>
      </p:sp>
      <p:pic>
        <p:nvPicPr>
          <p:cNvPr id="5" name="Espace réservé du contenu 4">
            <a:extLst>
              <a:ext uri="{FF2B5EF4-FFF2-40B4-BE49-F238E27FC236}">
                <a16:creationId xmlns:a16="http://schemas.microsoft.com/office/drawing/2014/main" xmlns="" id="{E056EF28-0735-495E-AFCD-B9AB307CDD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1600" y="3393218"/>
            <a:ext cx="1828800" cy="1216152"/>
          </a:xfrm>
        </p:spPr>
      </p:pic>
    </p:spTree>
    <p:extLst>
      <p:ext uri="{BB962C8B-B14F-4D97-AF65-F5344CB8AC3E}">
        <p14:creationId xmlns:p14="http://schemas.microsoft.com/office/powerpoint/2010/main" val="349624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B511ED5-F8FA-4A4E-AFB1-7007BA5EAAE7}"/>
              </a:ext>
            </a:extLst>
          </p:cNvPr>
          <p:cNvSpPr>
            <a:spLocks noGrp="1"/>
          </p:cNvSpPr>
          <p:nvPr>
            <p:ph type="title"/>
          </p:nvPr>
        </p:nvSpPr>
        <p:spPr/>
        <p:txBody>
          <a:bodyPr>
            <a:normAutofit/>
          </a:bodyPr>
          <a:lstStyle/>
          <a:p>
            <a:r>
              <a:rPr lang="fr-FR" sz="2800" dirty="0"/>
              <a:t>Tombe de Polichinelle</a:t>
            </a:r>
          </a:p>
        </p:txBody>
      </p:sp>
      <p:pic>
        <p:nvPicPr>
          <p:cNvPr id="5" name="Espace réservé du contenu 4">
            <a:extLst>
              <a:ext uri="{FF2B5EF4-FFF2-40B4-BE49-F238E27FC236}">
                <a16:creationId xmlns:a16="http://schemas.microsoft.com/office/drawing/2014/main" xmlns="" id="{00BAB54E-E416-43C2-BBFF-87E3293C4C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6837" y="2653506"/>
            <a:ext cx="1838325" cy="2695575"/>
          </a:xfrm>
        </p:spPr>
      </p:pic>
    </p:spTree>
    <p:extLst>
      <p:ext uri="{BB962C8B-B14F-4D97-AF65-F5344CB8AC3E}">
        <p14:creationId xmlns:p14="http://schemas.microsoft.com/office/powerpoint/2010/main" val="40691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7F0E4C0-0B4E-4B90-B54C-0CDEC42CF529}"/>
              </a:ext>
            </a:extLst>
          </p:cNvPr>
          <p:cNvSpPr>
            <a:spLocks noGrp="1"/>
          </p:cNvSpPr>
          <p:nvPr>
            <p:ph type="title"/>
          </p:nvPr>
        </p:nvSpPr>
        <p:spPr/>
        <p:txBody>
          <a:bodyPr>
            <a:normAutofit/>
          </a:bodyPr>
          <a:lstStyle/>
          <a:p>
            <a:r>
              <a:rPr lang="fr-FR" sz="2800" dirty="0"/>
              <a:t>Tombe de Polichinelle</a:t>
            </a:r>
          </a:p>
        </p:txBody>
      </p:sp>
      <p:pic>
        <p:nvPicPr>
          <p:cNvPr id="5" name="Espace réservé du contenu 4">
            <a:extLst>
              <a:ext uri="{FF2B5EF4-FFF2-40B4-BE49-F238E27FC236}">
                <a16:creationId xmlns:a16="http://schemas.microsoft.com/office/drawing/2014/main" xmlns="" id="{4D81BB67-B449-451E-8571-8DCA593858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8500" y="2205831"/>
            <a:ext cx="5715000" cy="3590925"/>
          </a:xfrm>
        </p:spPr>
      </p:pic>
    </p:spTree>
    <p:extLst>
      <p:ext uri="{BB962C8B-B14F-4D97-AF65-F5344CB8AC3E}">
        <p14:creationId xmlns:p14="http://schemas.microsoft.com/office/powerpoint/2010/main" val="2274680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2AA7E24-AAEA-4A37-BB8A-5D26C0618FDF}"/>
              </a:ext>
            </a:extLst>
          </p:cNvPr>
          <p:cNvSpPr>
            <a:spLocks noGrp="1"/>
          </p:cNvSpPr>
          <p:nvPr>
            <p:ph type="title"/>
          </p:nvPr>
        </p:nvSpPr>
        <p:spPr/>
        <p:txBody>
          <a:bodyPr>
            <a:normAutofit/>
          </a:bodyPr>
          <a:lstStyle/>
          <a:p>
            <a:r>
              <a:rPr lang="fr-FR" sz="2800" dirty="0"/>
              <a:t>Tombe de Polichinelle</a:t>
            </a:r>
          </a:p>
        </p:txBody>
      </p:sp>
      <p:pic>
        <p:nvPicPr>
          <p:cNvPr id="5" name="Espace réservé du contenu 4">
            <a:extLst>
              <a:ext uri="{FF2B5EF4-FFF2-40B4-BE49-F238E27FC236}">
                <a16:creationId xmlns:a16="http://schemas.microsoft.com/office/drawing/2014/main" xmlns="" id="{A67F1E7A-735D-4F2B-BFC3-EB95289A41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8500" y="2691606"/>
            <a:ext cx="5715000" cy="2619375"/>
          </a:xfrm>
        </p:spPr>
      </p:pic>
    </p:spTree>
    <p:extLst>
      <p:ext uri="{BB962C8B-B14F-4D97-AF65-F5344CB8AC3E}">
        <p14:creationId xmlns:p14="http://schemas.microsoft.com/office/powerpoint/2010/main" val="3035864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BFA15A0-A294-4933-A379-EBD329492829}"/>
              </a:ext>
            </a:extLst>
          </p:cNvPr>
          <p:cNvSpPr>
            <a:spLocks noGrp="1"/>
          </p:cNvSpPr>
          <p:nvPr>
            <p:ph type="title"/>
          </p:nvPr>
        </p:nvSpPr>
        <p:spPr/>
        <p:txBody>
          <a:bodyPr/>
          <a:lstStyle/>
          <a:p>
            <a:r>
              <a:rPr lang="fr-FR" dirty="0" err="1"/>
              <a:t>Atellana</a:t>
            </a:r>
            <a:endParaRPr lang="fr-FR" dirty="0"/>
          </a:p>
        </p:txBody>
      </p:sp>
      <p:pic>
        <p:nvPicPr>
          <p:cNvPr id="5" name="Espace réservé du contenu 4">
            <a:extLst>
              <a:ext uri="{FF2B5EF4-FFF2-40B4-BE49-F238E27FC236}">
                <a16:creationId xmlns:a16="http://schemas.microsoft.com/office/drawing/2014/main" xmlns="" id="{D564DC6F-B08E-496E-AADD-EFC0E7F1C9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4710" y="1825625"/>
            <a:ext cx="3982580" cy="4351338"/>
          </a:xfrm>
        </p:spPr>
      </p:pic>
    </p:spTree>
    <p:extLst>
      <p:ext uri="{BB962C8B-B14F-4D97-AF65-F5344CB8AC3E}">
        <p14:creationId xmlns:p14="http://schemas.microsoft.com/office/powerpoint/2010/main" val="1376850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1D3F1FC-E9F4-4AAA-8006-3A31121D9171}"/>
              </a:ext>
            </a:extLst>
          </p:cNvPr>
          <p:cNvSpPr>
            <a:spLocks noGrp="1"/>
          </p:cNvSpPr>
          <p:nvPr>
            <p:ph type="title"/>
          </p:nvPr>
        </p:nvSpPr>
        <p:spPr/>
        <p:txBody>
          <a:bodyPr/>
          <a:lstStyle/>
          <a:p>
            <a:r>
              <a:rPr lang="fr-FR" dirty="0" err="1"/>
              <a:t>Atellana</a:t>
            </a:r>
            <a:endParaRPr lang="fr-FR" dirty="0"/>
          </a:p>
        </p:txBody>
      </p:sp>
      <p:pic>
        <p:nvPicPr>
          <p:cNvPr id="5" name="Espace réservé du contenu 4">
            <a:extLst>
              <a:ext uri="{FF2B5EF4-FFF2-40B4-BE49-F238E27FC236}">
                <a16:creationId xmlns:a16="http://schemas.microsoft.com/office/drawing/2014/main" xmlns="" id="{A2F12BAC-10B9-41FE-A4EA-E21E1790D6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3575" y="1825625"/>
            <a:ext cx="4864849" cy="4351338"/>
          </a:xfrm>
        </p:spPr>
      </p:pic>
    </p:spTree>
    <p:extLst>
      <p:ext uri="{BB962C8B-B14F-4D97-AF65-F5344CB8AC3E}">
        <p14:creationId xmlns:p14="http://schemas.microsoft.com/office/powerpoint/2010/main" val="30230055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A6F7704-4409-4DC8-B666-631E8A9A6E40}"/>
              </a:ext>
            </a:extLst>
          </p:cNvPr>
          <p:cNvSpPr>
            <a:spLocks noGrp="1"/>
          </p:cNvSpPr>
          <p:nvPr>
            <p:ph type="title"/>
          </p:nvPr>
        </p:nvSpPr>
        <p:spPr/>
        <p:txBody>
          <a:bodyPr/>
          <a:lstStyle/>
          <a:p>
            <a:r>
              <a:rPr lang="fr-FR" dirty="0" err="1"/>
              <a:t>Atellana</a:t>
            </a:r>
            <a:endParaRPr lang="fr-FR" dirty="0"/>
          </a:p>
        </p:txBody>
      </p:sp>
      <p:pic>
        <p:nvPicPr>
          <p:cNvPr id="5" name="Espace réservé du contenu 4">
            <a:extLst>
              <a:ext uri="{FF2B5EF4-FFF2-40B4-BE49-F238E27FC236}">
                <a16:creationId xmlns:a16="http://schemas.microsoft.com/office/drawing/2014/main" xmlns="" id="{3532BCAD-7B3F-47FA-9A07-369F775E25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0055" y="1825625"/>
            <a:ext cx="3351890" cy="4351338"/>
          </a:xfrm>
        </p:spPr>
      </p:pic>
    </p:spTree>
    <p:extLst>
      <p:ext uri="{BB962C8B-B14F-4D97-AF65-F5344CB8AC3E}">
        <p14:creationId xmlns:p14="http://schemas.microsoft.com/office/powerpoint/2010/main" val="1491406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5358E43-2C7D-4C97-AA2F-FF9E9A248B8C}"/>
              </a:ext>
            </a:extLst>
          </p:cNvPr>
          <p:cNvSpPr>
            <a:spLocks noGrp="1"/>
          </p:cNvSpPr>
          <p:nvPr>
            <p:ph type="title"/>
          </p:nvPr>
        </p:nvSpPr>
        <p:spPr/>
        <p:txBody>
          <a:bodyPr/>
          <a:lstStyle/>
          <a:p>
            <a:r>
              <a:rPr lang="fr-FR" dirty="0"/>
              <a:t>Mosaïque de l’Afrique romaine</a:t>
            </a:r>
          </a:p>
        </p:txBody>
      </p:sp>
      <p:pic>
        <p:nvPicPr>
          <p:cNvPr id="5" name="Espace réservé du contenu 4">
            <a:extLst>
              <a:ext uri="{FF2B5EF4-FFF2-40B4-BE49-F238E27FC236}">
                <a16:creationId xmlns:a16="http://schemas.microsoft.com/office/drawing/2014/main" xmlns="" id="{70835108-7D27-4879-AE35-A2220129FC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4654" y="1825625"/>
            <a:ext cx="6802691" cy="4351338"/>
          </a:xfrm>
        </p:spPr>
      </p:pic>
    </p:spTree>
    <p:extLst>
      <p:ext uri="{BB962C8B-B14F-4D97-AF65-F5344CB8AC3E}">
        <p14:creationId xmlns:p14="http://schemas.microsoft.com/office/powerpoint/2010/main" val="2577684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80BAB54-7CDE-477A-8D91-1F552DE88395}"/>
              </a:ext>
            </a:extLst>
          </p:cNvPr>
          <p:cNvSpPr>
            <a:spLocks noGrp="1"/>
          </p:cNvSpPr>
          <p:nvPr>
            <p:ph type="title"/>
          </p:nvPr>
        </p:nvSpPr>
        <p:spPr/>
        <p:txBody>
          <a:bodyPr>
            <a:normAutofit/>
          </a:bodyPr>
          <a:lstStyle/>
          <a:p>
            <a:r>
              <a:rPr lang="fr-FR" sz="2800" dirty="0"/>
              <a:t>Hérodote, </a:t>
            </a:r>
            <a:r>
              <a:rPr lang="fr-FR" sz="2800" i="1" dirty="0" err="1"/>
              <a:t>Histores</a:t>
            </a:r>
            <a:r>
              <a:rPr lang="fr-FR" sz="2800" dirty="0"/>
              <a:t> I, 94:2-4</a:t>
            </a:r>
          </a:p>
        </p:txBody>
      </p:sp>
      <p:sp>
        <p:nvSpPr>
          <p:cNvPr id="3" name="Espace réservé du contenu 2">
            <a:extLst>
              <a:ext uri="{FF2B5EF4-FFF2-40B4-BE49-F238E27FC236}">
                <a16:creationId xmlns:a16="http://schemas.microsoft.com/office/drawing/2014/main" xmlns="" id="{64A4B5B7-9E65-42DE-A41C-7F71E74F0C21}"/>
              </a:ext>
            </a:extLst>
          </p:cNvPr>
          <p:cNvSpPr>
            <a:spLocks noGrp="1"/>
          </p:cNvSpPr>
          <p:nvPr>
            <p:ph idx="1"/>
          </p:nvPr>
        </p:nvSpPr>
        <p:spPr/>
        <p:txBody>
          <a:bodyPr>
            <a:normAutofit fontScale="62500" lnSpcReduction="20000"/>
          </a:bodyPr>
          <a:lstStyle/>
          <a:p>
            <a:pPr algn="just"/>
            <a:r>
              <a:rPr lang="el-GR" dirty="0"/>
              <a:t>[2] Φασὶ δὲ αὐτοὶ Λυδοὶ καὶ τὰς παιγνίας τὰς νῦν σφίσι τε καὶ Ἕλλησι κατεστεώσας ἑωυτῶν ἐξεύρημα γενέσθαι· ἅμα δὲ ταύτας τε ἐξευρεθῆναι παρὰ σφίσι λέγουσι καὶ Τυρσηνίην ἀποικίσαι, ὧδε περὶ αὐτῶν λέγοντες. [3] Ἐπὶ Ἄτυος τοῦ Μάνεω βασιλέος σιτοδείην ἰσχυρὴν ἀνὰ τὴν Λυδίην πᾶσαν γενέσθαι, καὶ τοὺς Λυδοὺς τέως μὲν διάγειν λιπαρέοντας, μετὰ δὲ ὡς οὐ παύεσθαι, ἄκεα δίζησθαι, ἄλλον δὲ ἄλλο ἐπιμηχανᾶσθαι αὐτῶν. Ἐξευρεθῆναι δὴ ὦν τότε καὶ τῶν κύβων καὶ τῶν ἀστραγάλων καὶ τῆς σφαίρης καὶ τῶν ἀλλέων πασέων παιγνιέων τὰ εἴδεα, πλὴν πεσσῶν τούτων γὰρ ὦν τὴν ἐξεύρεσιν οὐκ οἰκηιοῦνται Λυδοί. [4] Ποιέειν δὲ ὧδε πρὸς τὸν λιμὸν ἐξευρόντας, τὴν μὲν ἑτέρην τῶν ἡμερέων παίζειν πᾶσαν, ἵνα δὴ μὴ ζητέοιεν σιτία, τὴν δὲ ἑτέρην σιτέεσθαι παυομένους τῶν παιγνιέων. Τοιούτῳ τρόπῳ διάγειν ἐπ᾽ ἔτεα δυῶν δέοντα εἴκοσι</a:t>
            </a:r>
            <a:r>
              <a:rPr lang="fr-FR" dirty="0"/>
              <a:t> ()</a:t>
            </a:r>
            <a:r>
              <a:rPr lang="el-GR" dirty="0"/>
              <a:t>.</a:t>
            </a:r>
            <a:endParaRPr lang="fr-FR" dirty="0"/>
          </a:p>
          <a:p>
            <a:pPr algn="just"/>
            <a:endParaRPr lang="fr-FR" dirty="0"/>
          </a:p>
          <a:p>
            <a:pPr algn="just"/>
            <a:r>
              <a:rPr lang="fr-FR" dirty="0"/>
              <a:t>« A ce qu’ils disent, les jeux pratiqués maintenant chez eux et chez les Grecs seraient également de leur invention. Ces auraient été inventés chez eux, disent-ils, dans le même temps qu’ils colonisèrent la </a:t>
            </a:r>
            <a:r>
              <a:rPr lang="fr-FR" dirty="0" err="1"/>
              <a:t>Tyrrhénie</a:t>
            </a:r>
            <a:r>
              <a:rPr lang="fr-FR" dirty="0"/>
              <a:t> ; et voici comment ils racontent les choses. Sous le règne d’Atys, fils de Manès, une forte disette se serait produite dans toute la Lydie. Pendant un certain temps, les Lydiens persistèrent à mener leur vie ; puis, comme la disette ne cessait pas, ils cherchèrent des remèdes et imaginèrent les uns une chose, les autres une autre. C’est alors que l’on aurait inventé le jeu des dés, le jeu des osselets, le jeu de ballon et les autres espèces de jeux, sauf le jeu de dames, dont les Lydiens ne s’attribuent pas l’invention. Et voici comment ils faisaient servir contre la faim ce qu’ils avaient inventé. De deux jours l’un, ils jouaient toute la journée, pour se distraire de chercher de manger ; le lendemain, ils cessaient de jouer et mangeaient. Ils vécurent de la sorte pendant dix-huit années »</a:t>
            </a:r>
          </a:p>
        </p:txBody>
      </p:sp>
    </p:spTree>
    <p:extLst>
      <p:ext uri="{BB962C8B-B14F-4D97-AF65-F5344CB8AC3E}">
        <p14:creationId xmlns:p14="http://schemas.microsoft.com/office/powerpoint/2010/main" val="3010986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DDF0A6B-4ECB-4FE9-A281-5AFF4FD25707}"/>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xmlns="" id="{0EB3DD8C-FFC1-477B-B947-CF4BF40CC9E1}"/>
              </a:ext>
            </a:extLst>
          </p:cNvPr>
          <p:cNvSpPr>
            <a:spLocks noGrp="1"/>
          </p:cNvSpPr>
          <p:nvPr>
            <p:ph type="subTitle" idx="1"/>
          </p:nvPr>
        </p:nvSpPr>
        <p:spPr/>
        <p:txBody>
          <a:bodyPr>
            <a:normAutofit lnSpcReduction="10000"/>
          </a:bodyPr>
          <a:lstStyle/>
          <a:p>
            <a:pPr algn="just"/>
            <a:r>
              <a:rPr lang="fr-FR" dirty="0" err="1"/>
              <a:t>Histrio</a:t>
            </a:r>
            <a:r>
              <a:rPr lang="fr-FR" dirty="0"/>
              <a:t>, « acteur »</a:t>
            </a:r>
          </a:p>
          <a:p>
            <a:pPr algn="just"/>
            <a:r>
              <a:rPr lang="fr-FR" dirty="0" err="1"/>
              <a:t>Subulo</a:t>
            </a:r>
            <a:r>
              <a:rPr lang="fr-FR" dirty="0"/>
              <a:t>, « flûtiste »</a:t>
            </a:r>
          </a:p>
          <a:p>
            <a:pPr algn="just"/>
            <a:r>
              <a:rPr lang="fr-FR" dirty="0" err="1"/>
              <a:t>Lanista</a:t>
            </a:r>
            <a:r>
              <a:rPr lang="fr-FR" dirty="0"/>
              <a:t>, « maître des gladiateurs »</a:t>
            </a:r>
          </a:p>
          <a:p>
            <a:pPr algn="just"/>
            <a:r>
              <a:rPr lang="fr-FR" dirty="0"/>
              <a:t>Persona, « masque »</a:t>
            </a:r>
          </a:p>
        </p:txBody>
      </p:sp>
    </p:spTree>
    <p:extLst>
      <p:ext uri="{BB962C8B-B14F-4D97-AF65-F5344CB8AC3E}">
        <p14:creationId xmlns:p14="http://schemas.microsoft.com/office/powerpoint/2010/main" val="1481706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11A5E91-BC0F-4828-AF1C-636B4E71DEF1}"/>
              </a:ext>
            </a:extLst>
          </p:cNvPr>
          <p:cNvSpPr>
            <a:spLocks noGrp="1"/>
          </p:cNvSpPr>
          <p:nvPr>
            <p:ph type="title"/>
          </p:nvPr>
        </p:nvSpPr>
        <p:spPr/>
        <p:txBody>
          <a:bodyPr>
            <a:normAutofit/>
          </a:bodyPr>
          <a:lstStyle/>
          <a:p>
            <a:r>
              <a:rPr lang="fr-FR" sz="2800" dirty="0"/>
              <a:t>Tombe des Augure – </a:t>
            </a:r>
            <a:r>
              <a:rPr lang="fr-FR" sz="2800" dirty="0" err="1"/>
              <a:t>Tanasar</a:t>
            </a:r>
            <a:r>
              <a:rPr lang="fr-FR" sz="2800" dirty="0"/>
              <a:t> et porte des Enfers</a:t>
            </a:r>
          </a:p>
        </p:txBody>
      </p:sp>
      <p:pic>
        <p:nvPicPr>
          <p:cNvPr id="5" name="Espace réservé du contenu 4">
            <a:extLst>
              <a:ext uri="{FF2B5EF4-FFF2-40B4-BE49-F238E27FC236}">
                <a16:creationId xmlns:a16="http://schemas.microsoft.com/office/drawing/2014/main" xmlns="" id="{C664F830-8931-43AA-B6C0-B9BC8AD6EE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5200" y="2286794"/>
            <a:ext cx="5181600" cy="3429000"/>
          </a:xfrm>
        </p:spPr>
      </p:pic>
    </p:spTree>
    <p:extLst>
      <p:ext uri="{BB962C8B-B14F-4D97-AF65-F5344CB8AC3E}">
        <p14:creationId xmlns:p14="http://schemas.microsoft.com/office/powerpoint/2010/main" val="3042802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A739CCD-C9C7-4067-B57F-2EE370931A5D}"/>
              </a:ext>
            </a:extLst>
          </p:cNvPr>
          <p:cNvSpPr>
            <a:spLocks noGrp="1"/>
          </p:cNvSpPr>
          <p:nvPr>
            <p:ph type="title"/>
          </p:nvPr>
        </p:nvSpPr>
        <p:spPr/>
        <p:txBody>
          <a:bodyPr>
            <a:normAutofit/>
          </a:bodyPr>
          <a:lstStyle/>
          <a:p>
            <a:r>
              <a:rPr lang="fr-FR" sz="2800" dirty="0"/>
              <a:t>Tombe des Augures – </a:t>
            </a:r>
            <a:r>
              <a:rPr lang="fr-FR" sz="2800" dirty="0" err="1"/>
              <a:t>tanasar</a:t>
            </a:r>
            <a:r>
              <a:rPr lang="fr-FR" sz="2800" dirty="0"/>
              <a:t> et porte des Enfers</a:t>
            </a:r>
          </a:p>
        </p:txBody>
      </p:sp>
      <p:pic>
        <p:nvPicPr>
          <p:cNvPr id="5" name="Espace réservé du contenu 4">
            <a:extLst>
              <a:ext uri="{FF2B5EF4-FFF2-40B4-BE49-F238E27FC236}">
                <a16:creationId xmlns:a16="http://schemas.microsoft.com/office/drawing/2014/main" xmlns="" id="{D77DE97E-05B9-46E1-A0FD-D032AD2BE2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748078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E4A7E05-C27F-42A2-86A9-C976FDDC37C5}"/>
              </a:ext>
            </a:extLst>
          </p:cNvPr>
          <p:cNvSpPr>
            <a:spLocks noGrp="1"/>
          </p:cNvSpPr>
          <p:nvPr>
            <p:ph type="title"/>
          </p:nvPr>
        </p:nvSpPr>
        <p:spPr/>
        <p:txBody>
          <a:bodyPr>
            <a:normAutofit/>
          </a:bodyPr>
          <a:lstStyle/>
          <a:p>
            <a:r>
              <a:rPr lang="fr-FR" sz="2800" dirty="0"/>
              <a:t>Tombe des Augures – </a:t>
            </a:r>
            <a:r>
              <a:rPr lang="fr-FR" sz="2800" dirty="0" err="1"/>
              <a:t>tanasar</a:t>
            </a:r>
            <a:r>
              <a:rPr lang="fr-FR" sz="2800" dirty="0"/>
              <a:t> et porte des Enfers</a:t>
            </a:r>
          </a:p>
        </p:txBody>
      </p:sp>
      <p:pic>
        <p:nvPicPr>
          <p:cNvPr id="5" name="Espace réservé du contenu 4">
            <a:extLst>
              <a:ext uri="{FF2B5EF4-FFF2-40B4-BE49-F238E27FC236}">
                <a16:creationId xmlns:a16="http://schemas.microsoft.com/office/drawing/2014/main" xmlns="" id="{2A203621-99CE-4929-AA0C-389FE6B86F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4930" y="1825625"/>
            <a:ext cx="6962140" cy="4351338"/>
          </a:xfrm>
        </p:spPr>
      </p:pic>
    </p:spTree>
    <p:extLst>
      <p:ext uri="{BB962C8B-B14F-4D97-AF65-F5344CB8AC3E}">
        <p14:creationId xmlns:p14="http://schemas.microsoft.com/office/powerpoint/2010/main" val="155357856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TotalTime>
  <Words>565</Words>
  <Application>Microsoft Macintosh PowerPoint</Application>
  <PresentationFormat>Personnalisé</PresentationFormat>
  <Paragraphs>62</Paragraphs>
  <Slides>48</Slides>
  <Notes>0</Notes>
  <HiddenSlides>0</HiddenSlides>
  <MMClips>0</MMClips>
  <ScaleCrop>false</ScaleCrop>
  <HeadingPairs>
    <vt:vector size="4" baseType="variant">
      <vt:variant>
        <vt:lpstr>Thème</vt:lpstr>
      </vt:variant>
      <vt:variant>
        <vt:i4>1</vt:i4>
      </vt:variant>
      <vt:variant>
        <vt:lpstr>Titres des diapositives</vt:lpstr>
      </vt:variant>
      <vt:variant>
        <vt:i4>48</vt:i4>
      </vt:variant>
    </vt:vector>
  </HeadingPairs>
  <TitlesOfParts>
    <vt:vector size="49" baseType="lpstr">
      <vt:lpstr>Thème Office</vt:lpstr>
      <vt:lpstr>L’élément ludique dans le rituels du monde antique</vt:lpstr>
      <vt:lpstr>M. Bouet, « Signification du sport », Paris 1968</vt:lpstr>
      <vt:lpstr>Tertullien, De Spectaculis, V:1-2</vt:lpstr>
      <vt:lpstr>Isidore, Etymologiae, XVIII, 16</vt:lpstr>
      <vt:lpstr>Hérodote, Histores I, 94:2-4</vt:lpstr>
      <vt:lpstr>Présentation PowerPoint</vt:lpstr>
      <vt:lpstr>Tombe des Augure – Tanasar et porte des Enfers</vt:lpstr>
      <vt:lpstr>Tombe des Augures – tanasar et porte des Enfers</vt:lpstr>
      <vt:lpstr>Tombe des Augures – tanasar et porte des Enfers</vt:lpstr>
      <vt:lpstr>Tombe du Singe – Dame à l’ombrelle</vt:lpstr>
      <vt:lpstr>Tombe des Jongleurs</vt:lpstr>
      <vt:lpstr>Tombes des Léopards</vt:lpstr>
      <vt:lpstr>Tombe des Augures</vt:lpstr>
      <vt:lpstr>Tombe des Léopards</vt:lpstr>
      <vt:lpstr>Tombe des Augures</vt:lpstr>
      <vt:lpstr>Tombe des Augures</vt:lpstr>
      <vt:lpstr>Tombe du Singe</vt:lpstr>
      <vt:lpstr>Tombe du Singe</vt:lpstr>
      <vt:lpstr>Tombe du Singe</vt:lpstr>
      <vt:lpstr>Tombe du Singe</vt:lpstr>
      <vt:lpstr>Tombe du Singe</vt:lpstr>
      <vt:lpstr>Tombe du Singe</vt:lpstr>
      <vt:lpstr>Tombe du Singe</vt:lpstr>
      <vt:lpstr>Tombe du Singe</vt:lpstr>
      <vt:lpstr>Tombe du Singe</vt:lpstr>
      <vt:lpstr>Présentation PowerPoint</vt:lpstr>
      <vt:lpstr>Tombe des Anina</vt:lpstr>
      <vt:lpstr>Tombe des Anina</vt:lpstr>
      <vt:lpstr>Tombe du Demon Blu</vt:lpstr>
      <vt:lpstr>Tombe François</vt:lpstr>
      <vt:lpstr>Peintre de Micali</vt:lpstr>
      <vt:lpstr>Peintre de Micali</vt:lpstr>
      <vt:lpstr>Peintre de Micali</vt:lpstr>
      <vt:lpstr>Tombe de Poggio al Moro</vt:lpstr>
      <vt:lpstr>Tombe de Poggio al Moro</vt:lpstr>
      <vt:lpstr>Tombe des Augures</vt:lpstr>
      <vt:lpstr>Tombe des Augures</vt:lpstr>
      <vt:lpstr>Tombe des Augures</vt:lpstr>
      <vt:lpstr>Tombe des Augures</vt:lpstr>
      <vt:lpstr>Tombe des Augures</vt:lpstr>
      <vt:lpstr>Tombe des Olympiades</vt:lpstr>
      <vt:lpstr>Tombe de Polichinelle</vt:lpstr>
      <vt:lpstr>Tombe de Polichinelle</vt:lpstr>
      <vt:lpstr>Tombe de Polichinelle</vt:lpstr>
      <vt:lpstr>Atellana</vt:lpstr>
      <vt:lpstr>Atellana</vt:lpstr>
      <vt:lpstr>Atellana</vt:lpstr>
      <vt:lpstr>Mosaïque de l’Afrique romaine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Jacopo Pasquali</dc:creator>
  <cp:lastModifiedBy>Hélène ALCARAS</cp:lastModifiedBy>
  <cp:revision>58</cp:revision>
  <dcterms:created xsi:type="dcterms:W3CDTF">2018-11-15T18:47:16Z</dcterms:created>
  <dcterms:modified xsi:type="dcterms:W3CDTF">2018-12-08T13:40:12Z</dcterms:modified>
</cp:coreProperties>
</file>